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월 수십만원짜리 컨플루언스를 7일 만에 직접 만들었어요 — AI 시대 대표 빌드로그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'사포칼립스(SaaS Apocalypse)'라는 개념을 바탕으로, AI 시대에 대표 한 명이 일주일 만에 월 수십만원을 지불하던 사내 위키 '컨플루언스'를 직접 대체한 'KMS_OS' 구축 경험을 공유합니다. 비용 절감, 검색 기능 개선, 그리고 AI 연동의 한계라는 컨플루언스의 단점을 극복하기 위해 파이썬과 SQLite를 활용하여 KMS_OS를 개발했습니다. 특히 제텔카스텐 방식의 '지식 지도'와 AI 질문 답변 시 출처를 시각적으로 보여주는 기능이 핵심입니다. 이 빌드로그는 폴더형 위키 시대의 종말과 연결망형 위키의 도래를 선언하며, 다른 SaaS도 자체 대체할 수 있다는 가능성을 제시합니다.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쫑대표의 딸깍일기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eHLixMlhmcg</a:t>
            </a:r>
            <a:endParaRPr lang="en-US" sz="1050" dirty="0"/>
          </a:p>
        </p:txBody>
      </p:sp>
      <p:pic>
        <p:nvPicPr>
          <p:cNvPr id="13" name="Image 0" descr="assets/generated/videos/eHLixMlhmcg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'사포칼립스(SaaS Apocalypse)'라는 개념을 바탕으로, AI 시대에 대표 한 명이 일주일 만에 월 수십만원을 지불하던 사내 위키 '컨플루언스'를 직접 대체한 'KMS_OS' 구축 경험을 공유합니다. 비용 절감, 검색 기능 개선, 그리고 AI 연동의 한계라는 컨플루언스의 단점을 극복하기 위해 파이썬과 SQLite를 활용하여 KMS_OS를 개발했습니다. 특히 제텔카스텐 방식의 '지식 지도'와 AI 질문 답변 시 출처를 시각적으로 보여주는 기능이 핵심입니다. 이 빌드로그는 폴더형 위키 시대의 종말과 연결망형 위키의 도래를 선언하며, 다른 SaaS도 자체 대체할 수 있다는 가능성을 제시합니다.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오프닝: 컨플루언스를 7일 만에 직접 대체한 경험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1: '사포칼립스' 개념과 컨플루언스를 떠난 이유 (비용, 검색, AI 단절)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2: 1주일에 구축하기 위한 핵심 결정 4가지 (도구, 데이터, 로그인, 검색 방식)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기능 시연 5가지: 마크다운 글 작성, 하이브리드 검색, 버전 자동 백업, 지식 지도, AI 질문 답변 시 출처 표시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PART 4: 컨플루언스와 KMS_OS의 6가지 기준 비교 (비용, 검색, AI 연결, 지식 지도, 버전 관리, 권한 화면)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배운 점 및 아웃트로: 폴더형 위키의 종말과 연결망형 위키의 시대, SaaS 자체 대체 가능성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SaaS Apocalypse: AI 기술 발전으로 기업이 외부 SaaS 대신 자체 솔루션을 구축하는 트렌드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컨플루언스의 한계: 높은 비용, 비효율적인 검색, AI 연동 부재로 인한 사내 지식 활용의 어려움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KMS_OS의 개발 철학: 단순성(파이썬, SQLite), 효율성(하이브리드 검색), AI 연동(임베딩 기반)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지식 지도 (Knowledge Map): 제텔카스텐 및 옵시디언 그래프 뷰에서 영감을 받은 연결망형 위키 구조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답변 신뢰성 확보: AI가 참조한 문서 출처를 지식 지도에 시각적으로 표시하여 '헛소리' 방지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비용 효율성: 월 수백만원의 SaaS 비용을 서버비 월 60달러 수준으로 대폭 절감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지식 관리 시스템(KMS)의 AI 연동 및 검색 효율성 개선 방안 연구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SaaS(예: Notion, Jira)의 자체 대체 가능성 및 비용 효율성 분석 프로젝트 착수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제텔카스텐 방식의 '지식 지도' 개념을 DreamLabs의 연구 노트 및 프로젝트 문서 관리에 적용 검토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AI가 생성한 정보의 출처를 명확히 표시하는 'AI 답변 신뢰성' 기능 개발 아이디어 탐색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개발 역량을 활용하여 특정 SaaS 기능을 프로토타이핑하고, 실제 적용 가능성 평가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사내 지식 데이터베이스를 활용한 맞춤형 AI 비서 구축을 위한 기술 스택 및 아키텍처 검토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KMS_OS의 실제 구축 과정 및 코드 구조 상세 확인 (metadata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지식 지도(Knowledge Map)의 사용자 경험 및 실제 활용도에 대한 추가 검증 (metadata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질문 답변 기능의 정확도 및 응답 속도에 대한 실측 데이터 확인 (metadata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컨플루언스 대비 KMS_OS의 '권한 화면 다듬기' 외 다른 단점 여부 확인 (metadata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KMS_OS의 확장성 및 유지보수 용이성에 대한 장기적 관점의 평가 (metadata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언급된 '52ms 검색 속도' 및 '서버비 $60'의 구체적인 환경 및 조건 확인 (metadata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월 수십만원짜리 컨플루언스를 7일 만에 직접 만들었어요 — AI 시대 대표 빌드로그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쫑대표의 딸깍일기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eHLixMlhmcg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https://www.youtube.com/watch?v=eHLixMlhmcg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2026-06-13T15:46:45Z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https://www.youtube.com/watch?v=eHLixMlhmcg | video_id: eHLixMlhmcg | generated: 2026-06-13T15:46:45Z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월 수십만원짜리 컨플루언스를 7일 만에 직접 만들었어요 — AI 시대 대표 빌드로그</dc:title>
  <dc:subject>YouTube information summary</dc:subject>
  <dc:creator>DreamLabs Collector</dc:creator>
  <cp:lastModifiedBy>DreamLabs Collector</cp:lastModifiedBy>
  <cp:revision>1</cp:revision>
  <dcterms:created xsi:type="dcterms:W3CDTF">2026-06-13T15:46:45Z</dcterms:created>
  <dcterms:modified xsi:type="dcterms:W3CDTF">2026-06-13T15:46:45Z</dcterms:modified>
</cp:coreProperties>
</file>