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뚝배기를 깨버린, 미친 AI PPT가 나왔습니다.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기존 AI PPT의 한계를 뛰어넘는 새로운 AI PPT 도구 '젠스파크(Genspark)'를 소개합니다. 기존 AI PPT가 보여주던 인위적인 느낌과 디자이너의 추가 작업 필요성을 젠스파크는 특정 원칙과 스킬 적용을 통해 해결할 수 있다고 주장합니다. 영상은 젠스파크를 활용하여 평생 고품질 PPT를 자동으로 생성하는 모든 노하우를 공유하는 것을 목표로 합니다. 특히, '클로드 뚝배기를 깨버린'이라는 표현에서 알 수 있듯이, 다른 AI 도구 대비 젠스파크의 우월성을 강조하고 있습니다. 핵심은 단순히 도구를 사용하는 것을 넘어, 제시된 프롬프트 원칙을 적용하는 데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페이퍼로지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eMms4eiiL1s</a:t>
            </a:r>
            <a:endParaRPr lang="en-US" sz="1050" dirty="0"/>
          </a:p>
        </p:txBody>
      </p:sp>
      <p:pic>
        <p:nvPicPr>
          <p:cNvPr id="13" name="Image 0" descr="assets/generated/videos/eMms4eiiL1s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https://www.youtube.com/watch?v=eMms4eiiL1s | video_id: eMms4eiiL1s | generated: 2026-06-24T15:49:45Z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기존 AI PPT의 한계를 뛰어넘는 새로운 AI PPT 도구 '젠스파크(Genspark)'를 소개합니다. 기존 AI PPT가 보여주던 인위적인 느낌과 디자이너의 추가 작업 필요성을 젠스파크는 특정 원칙과 스킬 적용을 통해 해결할 수 있다고 주장합니다. 영상은 젠스파크를 활용하여 평생 고품질 PPT를 자동으로 생성하는 모든 노하우를 공유하는 것을 목표로 합니다. 특히, '클로드 뚝배기를 깨버린'이라는 표현에서 알 수 있듯이, 다른 AI 도구 대비 젠스파크의 우월성을 강조하고 있습니다. 핵심은 단순히 도구를 사용하는 것을 넘어, 제시된 프롬프트 원칙을 적용하는 데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https://www.youtube.com/watch?v=eMms4eiiL1s | video_id: eMms4eiiL1s | generated: 2026-06-24T15:49:45Z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시작 및 기존 AI PPT의 한계 문제 제기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젠스파크를 활용한 최초 MD 파일 생성 및 수정 과정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수정된 MD 파일을 젠스파크에 적용하여 PPT 생성 시연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원칙 미적용(무지성) 생성물과 스킬 적용 생성물 비교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고품질 PPT를 위한 핵심 스킬 및 10가지 프롬프트 원칙 설명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스킬 적용 예시 (A, B, 마스터카드) 및 실습 파일 안내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https://www.youtube.com/watch?v=eMms4eiiL1s | video_id: eMms4eiiL1s | generated: 2026-06-24T15:49:45Z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젠스파크는 AI PPT의 고질적인 문제인 'AI 티'를 제거하고 전문가 수준의 결과물을 제공하는 데 중점을 둡니다.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핵심은 MD 파일 기반의 구조화된 입력과 상세한 프롬프트 엔지니어링을 통해 AI의 결과물을 정교하게 제어하는 것입니다.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제시된 10가지 프롬프트 원칙(예: 제목에 결론 포함, 차트 활용, 폰트 통일, 밀도 유지, 출처 표기)은 젠스파크 활용의 성공 열쇠입니다.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단순한 AI 도구 사용을 넘어, 사용자의 의도를 정확히 반영하는 '스킬' 적용이 고품질 PPT 생성의 필수 요소입니다.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젠스파크는 기존 AI PPT 솔루션(클로드 등) 대비 차별화된 성능과 결과물을 제공한다고 주장합니다.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워크플로우를 통해 비전문가도 디자이너 수준의 PPT를 자동화하여 제작할 수 있는 가능성을 제시합니다.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https://www.youtube.com/watch?v=eMms4eiiL1s | video_id: eMms4eiiL1s | generated: 2026-06-24T15:49:45Z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브리핑, 연구 결과 발표 등 DreamLabs 내부 프레젠테이션 자료의 신속한 초안 생성 및 자동화.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제시된 10가지 프롬프트 원칙을 DreamLabs의 표준 PPT 가이드라인으로 활용하여 일관된 고품질 자료 제작.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연구원 및 엔지니어의 PPT 디자인 부담을 경감하고, 핵심 연구 내용 전달에 집중할 수 있도록 지원.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프로젝트 제안서나 내부 보고서의 시각화 작업을 가속화하여 의사결정 과정 효율화.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MD 파일 기반의 구조화된 콘텐츠 생성 방식이 DreamLabs의 문서화 및 지식 관리 시스템에 적용될 수 있는지 검토.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https://www.youtube.com/watch?v=eMms4eiiL1s | video_id: eMms4eiiL1s | generated: 2026-06-24T15:49:45Z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젠스파크가 '클로드 뚝배기를 깨버린' 수준의 성능 우위를 실제로 제공하는지 직접적인 벤치마크 및 비교 검증.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생성물의 'AI 티'가 완전히 사라지고 디자이너의 손길 없이도 고품질 결과물이 나오는지 실제 사용 사례를 통한 확인.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제시된 10가지 프롬프트 원칙이 실제 다양한 콘텐츠에 얼마나 효과적으로 적용되며, 학습 곡선은 어느 정도인지 실습을 통한 검증.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젠스파크의 기업용 라이선스 및 비용 모델, 그리고 DreamLabs 환경에 통합 가능성 여부 조사.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'겟디자인엠디' 및 'MD파일 공유' 링크의 유효성 및 제공되는 리소스의 실용성 확인.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https://www.youtube.com/watch?v=eMms4eiiL1s | video_id: eMms4eiiL1s | generated: 2026-06-24T15:49:45Z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클로드 뚝배기를 깨버린, 미친 AI PPT가 나왔습니다.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페이퍼로지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eMms4eiiL1s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https://www.youtube.com/watch?v=eMms4eiiL1s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2026-06-24T15:49:45Z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https://www.youtube.com/watch?v=eMms4eiiL1s | video_id: eMms4eiiL1s | generated: 2026-06-24T15:49:45Z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클로드 뚝배기를 깨버린, 미친 AI PPT가 나왔습니다.</dc:title>
  <dc:subject>YouTube information summary</dc:subject>
  <dc:creator>DreamLabs Collector</dc:creator>
  <cp:lastModifiedBy>DreamLabs Collector</cp:lastModifiedBy>
  <cp:revision>1</cp:revision>
  <dcterms:created xsi:type="dcterms:W3CDTF">2026-06-24T15:49:46Z</dcterms:created>
  <dcterms:modified xsi:type="dcterms:W3CDTF">2026-06-24T15:49:46Z</dcterms:modified>
</cp:coreProperties>
</file>