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🟣흙수저 금수저 보다 더 무서운 계급이 옵니다 - 박태웅 의장 2부 '20분 AI과외'</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박태웅 의장이 AI 시대를 맞아 새롭게 등장할 계급 구조와 이에 대한 사회적 대비책을 제시하는 내용을 담고 있습니다. AI를 단순 도구가 아닌 '문명'으로 인식하고, 인지 능력 격차가 계급 격차로 이어지지 않도록 AI를 통신비처럼 기본권으로 보장하는 공공재 제도의 필요성을 강조합니다. 또한, AI 시대의 교육 및 일자리 변화에 대한 전망과 함께, 청년 세대가 AI 전문성을 갖추기까지 겪는 어려움을 국가가 지원해야 함을 역설합니다. AI를 10배 더 잘 활용하는 대화법과 관찰자에서 참여자로의 전환을 촉구하며, AI 시대의 양극화 해소를 위한 근본적인 해결책을 모색합니다.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MKTV 김미경TV</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fXtb5UMBHoE</a:t>
            </a:r>
            <a:endParaRPr lang="en-US" sz="1050" dirty="0"/>
          </a:p>
        </p:txBody>
      </p:sp>
      <p:pic>
        <p:nvPicPr>
          <p:cNvPr id="13" name="Image 0" descr="assets/generated/videos/fXtb5UMBHoE/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박태웅 의장이 AI 시대를 맞아 새롭게 등장할 계급 구조와 이에 대한 사회적 대비책을 제시하는 내용을 담고 있습니다. AI를 단순 도구가 아닌 '문명'으로 인식하고, 인지 능력 격차가 계급 격차로 이어지지 않도록 AI를 통신비처럼 기본권으로 보장하는 공공재 제도의 필요성을 강조합니다. 또한, AI 시대의 교육 및 일자리 변화에 대한 전망과 함께, 청년 세대가 AI 전문성을 갖추기까지 겪는 어려움을 국가가 지원해야 함을 역설합니다. AI를 10배 더 잘 활용하는 대화법과 관찰자에서 참여자로의 전환을 촉구하며, AI 시대의 양극화 해소를 위한 근본적인 해결책을 모색합니다.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소개 및 AI 문명론 제시 (0:00)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10배 활용 대화법 소개 (3:45)</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청년 취업 준비생 지원 정책 논의 (7:23)</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 인지 격차와 AI 기본권 보장 필요성 강조 (10:18)</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관찰자에서 참여자로의 전환 촉구 (12:22)</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AI는 단순 도구가 아닌 새로운 문명이다.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새로운 계급은 '인지 능력'에 의해 결정될 수 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접근성을 높이기 위한 'AI 기본권' 보장이 필요하다.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활용 능력은 '맥락 중심의 대화법'을 통해 극대화된다.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노동 시장 변화에 대비한 '일자리 나누기'가 필요하다.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청년 세대의 AI 전환기 '국가적 지원'이 필수적이다.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문명 전환기에 필요한 새로운 사고 체계 및 리더십 교육 프로그램 개발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개인 맞춤형 학습 경로 설계 및 'AI 기본권' 실현 방안 연구</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청년 세대의 AI 전환기 어려움을 해소하기 위한 실질적인 지원 프로그램 기획 및 운영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새로운 계급 구조와 사회적 불평등 완화 방안에 대한 심층 리서치</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창의적 문제 해결 및 콘텐츠 제작 역량 강화 워크숍 설계</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'15년 만에 압축적으로 진행되는 기술 혁명'의 구체적인 근거 및 데이터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'기본권'으로 보장하는 공공재 제도의 구체적인 실행 모델 및 해외 사례 조사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청년 세대 '거대한 계곡' 기간에 대한 국가 지원 정책의 현황 및 효과 분석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박태웅 의장이 제시하는 'AI 10배 잘 쓰는 대화법'의 실제 적용 사례 및 효과 검증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🟣흙수저 금수저 보다 더 무서운 계급이 옵니다 - 박태웅 의장 2부 '20분 AI과외'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MKTV 김미경TV</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fXtb5UMBHoE</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https://www.youtube.com/watch?v=fXtb5UMBHoE</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2026-06-07T15:36:33Z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https://www.youtube.com/watch?v=fXtb5UMBHoE | video_id: fXtb5UMBHoE | generated: 2026-06-07T15:36:33Z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🟣흙수저 금수저 보다 더 무서운 계급이 옵니다 - 박태웅 의장 2부 '20분 AI과외'</dc:title>
  <dc:subject>YouTube information summary</dc:subject>
  <dc:creator>DreamLabs Collector</dc:creator>
  <cp:lastModifiedBy>DreamLabs Collector</cp:lastModifiedBy>
  <cp:revision>1</cp:revision>
  <dcterms:created xsi:type="dcterms:W3CDTF">2026-06-07T15:36:33Z</dcterms:created>
  <dcterms:modified xsi:type="dcterms:W3CDTF">2026-06-07T15:36:33Z</dcterms:modified>
</cp:coreProperties>
</file>