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피지컬 AI 시대, GPU 없이 움직인다…온디바이스 AI 선두 기업, 페르소나AI  / [박정윤의 파워인터뷰] / 한국경제TV뉴스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생성형 AI의 발전이 3년을 넘어서며 산업 및 제조 로봇 분야로 확장되는 새로운 전환점을 맞이하고 있습니다. 특히, GPU 없이도 작동하는 온디바이스 AI 기술이 주목받고 있으며, 페르소나 AI는 이러한 피지컬 AI 시대를 선도하는 기업으로 부상하고 있습니다. 이 영상은 페르소나 AI 유승재 대표와의 인터뷰를 통해 AI의 미래 진화 방향과 국내 기업의 경쟁력 확보 방안을 모색합니다. 온디바이스 AI는 AI 기술의 접근성과 효율성을 높여 다양한 산업 분야에 혁신을 가져올 것으로 기대됩니다.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한국경제TV뉴스</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fn7kdZBFjgc</a:t>
            </a:r>
            <a:endParaRPr lang="en-US" sz="1050" dirty="0"/>
          </a:p>
        </p:txBody>
      </p:sp>
      <p:pic>
        <p:nvPicPr>
          <p:cNvPr id="13" name="Image 0" descr="assets/generated/videos/fn7kdZBFjgc/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https://www.youtube.com/watch?v=fn7kdZBFjgc | video_id: fn7kdZBFjgc | generated: 2026-07-30T15:41:57Z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생성형 AI의 발전이 3년을 넘어서며 산업 및 제조 로봇 분야로 확장되는 새로운 전환점을 맞이하고 있습니다. 특히, GPU 없이도 작동하는 온디바이스 AI 기술이 주목받고 있으며, 페르소나 AI는 이러한 피지컬 AI 시대를 선도하는 기업으로 부상하고 있습니다. 이 영상은 페르소나 AI 유승재 대표와의 인터뷰를 통해 AI의 미래 진화 방향과 국내 기업의 경쟁력 확보 방안을 모색합니다. 온디바이스 AI는 AI 기술의 접근성과 효율성을 높여 다양한 산업 분야에 혁신을 가져올 것으로 기대됩니다.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https://www.youtube.com/watch?v=fn7kdZBFjgc | video_id: fn7kdZBFjgc | generated: 2026-07-30T15:41:57Z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 소개 및 AI 산업의 현재 상황 진단</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미래 진화 방향 및 산업 확장 논의</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페르소나 AI와 온디바이스 AI 기술 소개</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피지컬 AI 시대의 도래와 그 의미</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국내 기업의 AI 경쟁력 확보 방안 모색</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인터뷰 요약 및 향후 전망 제시</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https://www.youtube.com/watch?v=fn7kdZBFjgc | video_id: fn7kdZBFjgc | generated: 2026-07-30T15:41:57Z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피지컬 AI 시대의 도래</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온디바이스 AI의 중요성 및 잠재력</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GPU 의존도를 낮추는 AI 기술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산업 및 로봇 분야로의 확장</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페르소나 AI의 기술 리더십</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시대의 국내 기업 경쟁력 확보 전략</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https://www.youtube.com/watch?v=fn7kdZBFjgc | video_id: fn7kdZBFjgc | generated: 2026-07-30T15:41:57Z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온디바이스 AI 기술을 활용한 자체 서비스 개발 가능성 검토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피지컬 AI 관련 스타트업 투자 및 협력 기회 모색</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로봇 자동화 솔루션 도입을 통한 업무 효율성 증대 방안 연구</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동향 리서치를 통한 미래 사업 전략 수립</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산업별 적용 사례 분석 및 인사이트 도출</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https://www.youtube.com/watch?v=fn7kdZBFjgc | video_id: fn7kdZBFjgc | generated: 2026-07-30T15:41:57Z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페르소나 AI의 구체적인 온디바이스 AI 기술 사양 및 성능 데이터</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페르소나 AI의 GPU 없이 작동하는 기술의 실제 적용 사례 및 성공/실패 사례</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AI 산업의 새로운 전환점에 대한 구체적인 근거 및 데이터</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산업 및 제조 로봇 분야로 확장되는 구체적인 사례 및 시장 규모</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https://www.youtube.com/watch?v=fn7kdZBFjgc | video_id: fn7kdZBFjgc | generated: 2026-07-30T15:41:57Z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피지컬 AI 시대, GPU 없이 움직인다…온디바이스 AI 선두 기업, 페르소나AI  / [박정윤의 파워인터뷰] / 한국경제TV뉴스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한국경제TV뉴스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fn7kdZBFjgc</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https://www.youtube.com/watch?v=fn7kdZBFjgc</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2026-07-30T15:41:57Z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https://www.youtube.com/watch?v=fn7kdZBFjgc | video_id: fn7kdZBFjgc | generated: 2026-07-30T15:41:57Z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피지컬 AI 시대, GPU 없이 움직인다…온디바이스 AI 선두 기업, 페르소나AI  / [박정윤의 파워인터뷰] / 한국경제TV뉴스</dc:title>
  <dc:subject>YouTube information summary</dc:subject>
  <dc:creator>DreamLabs Collector</dc:creator>
  <cp:lastModifiedBy>DreamLabs Collector</cp:lastModifiedBy>
  <cp:revision>1</cp:revision>
  <dcterms:created xsi:type="dcterms:W3CDTF">2026-07-30T15:41:57Z</dcterms:created>
  <dcterms:modified xsi:type="dcterms:W3CDTF">2026-07-30T15:41:57Z</dcterms:modified>
</cp:coreProperties>
</file>