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팔란티어 CEO, 왜 OpenAI를 지금 공개 저격했나 | 토큰만 태우는 AI 논쟁, 이제 ‘돈값’ 싸움이다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팔란티어 CEO 알렉스 카프는 OpenAI와 앤트로픽 같은 AI 모델 회사들이 기업의 실제 성과보다 토큰 사용량을 늘리는 '토큰맥싱' 경향을 비판했습니다. 이는 AI 산업의 경쟁 구도가 '누가 더 똑똑한 모델을 만드느냐'에서 '누가 그 모델로 실제 돈값을 증명하느냐'로 변화하고 있음을 시사합니다. 영상은 AI 모델의 토큰 기반 과금 방식과 기업 고객에게 AI 비용이 중요한 이유를 설명하며, 팔란티어가 Foundry, Gotham, AIP, Apollo를 통해 기업 및 정부의 데이터, 권한, 업무 흐름을 연결하여 AI의 실질적 가치를 제공하려는 방식을 조명합니다. 궁극적으로 AI는 그럴듯한 답변을 넘어 조직의 의사결정과 비용 효율성에 기여해야 한다는 메시지를 전달합니다. 이 발언은 강력한 모델과 이를 실제 업무에 적용하는 운영 레이어의 중요성이 더욱 커질 것임을 강조합니다.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안될공학 - IT 테크 신기술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ftZ7fifnWkk</a:t>
            </a:r>
            <a:endParaRPr lang="en-US" sz="1050" dirty="0"/>
          </a:p>
        </p:txBody>
      </p:sp>
      <p:pic>
        <p:nvPicPr>
          <p:cNvPr id="13" name="Image 0" descr="assets/generated/videos/ftZ7fifnWkk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https://www.youtube.com/watch?v=ftZ7fifnWkk | video_id: ftZ7fifnWkk | generated: 2026-06-16T16:41:06Z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팔란티어 CEO 알렉스 카프는 OpenAI와 앤트로픽 같은 AI 모델 회사들이 기업의 실제 성과보다 토큰 사용량을 늘리는 '토큰맥싱' 경향을 비판했습니다. 이는 AI 산업의 경쟁 구도가 '누가 더 똑똑한 모델을 만드느냐'에서 '누가 그 모델로 실제 돈값을 증명하느냐'로 변화하고 있음을 시사합니다. 영상은 AI 모델의 토큰 기반 과금 방식과 기업 고객에게 AI 비용이 중요한 이유를 설명하며, 팔란티어가 Foundry, Gotham, AIP, Apollo를 통해 기업 및 정부의 데이터, 권한, 업무 흐름을 연결하여 AI의 실질적 가치를 제공하려는 방식을 조명합니다. 궁극적으로 AI는 그럴듯한 답변을 넘어 조직의 의사결정과 비용 효율성에 기여해야 한다는 메시지를 전달합니다. 이 발언은 강력한 모델과 이를 실제 업무에 적용하는 운영 레이어의 중요성이 더욱 커질 것임을 강조합니다.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https://www.youtube.com/watch?v=ftZ7fifnWkk | video_id: ftZ7fifnWkk | generated: 2026-06-16T16:41:06Z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'토큰맥싱' 개념 소개 및 팔란티어 CEO의 OpenAI 저격 발언 배경 설명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모델의 토큰 과금 방식 및 기업 고객의 AI 비용 문제 심층 분석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팔란티어의 솔루션: Foundry, Gotham, AIP, Apollo를 통한 기업 및 정부 데이터/업무 통합 방식 소개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산업 경쟁 구도의 변화: '모델 지능'에서 '실제 돈값 증명'으로의 전환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결론: AI 모델과 운영 레이어의 상호작용 및 미래 전망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https://www.youtube.com/watch?v=ftZ7fifnWkk | video_id: ftZ7fifnWkk | generated: 2026-06-16T16:41:06Z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산업의 '토큰맥싱' 비판: AI 사용량 증대가 기업 비용 부담으로 이어지는 구조적 문제 제기.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경쟁 패러다임 전환: 모델의 성능(똑똑함)보다 실제 비즈니스 가치(돈값) 증명이 중요해짐.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비용 효율성: 기업 고객에게 AI 도입 및 운영 비용이 핵심 의사결정 요소로 부상.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팔란티어의 통합 플랫폼 전략: 데이터, 권한, 업무 흐름을 연결하여 AI의 실질적 적용 및 가치 창출.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궁극적 목표: 단순한 답변 생성을 넘어 조직의 의사결정 개선 및 비용 절감에 기여.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운영 레이어의 중요성: 강력한 AI 모델을 실제 업무 환경에서 효과적으로 구동시키는 역할 강조.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https://www.youtube.com/watch?v=ftZ7fifnWkk | video_id: ftZ7fifnWkk | generated: 2026-06-16T16:41:06Z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솔루션 개발 시 '토큰맥싱' 문제 인식 및 비용 효율적인 모델 설계/운영 방안 모색.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고객사 AI 도입 컨설팅 시, 모델의 성능뿐 아니라 실제 비즈니스 ROI 및 운영 비용 절감 효과를 핵심 가치로 제시.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AI 솔루션이 고객사의 기존 데이터, 권한, 업무 흐름과 어떻게 통합되어 실질적인 가치를 창출할 수 있는지 구체적인 전략 수립.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개발 및 도입 시, '운영 레이어'의 중요성을 인지하고 모델 배포, 관리, 모니터링 및 기존 시스템 연동 방안을 초기부터 고려.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 브리핑 및 리서치 노트 작성 시, 기술적 우수성 외에 경제적 가치와 실제 적용 가능성에 대한 분석 강화.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https://www.youtube.com/watch?v=ftZ7fifnWkk | video_id: ftZ7fifnWkk | generated: 2026-06-16T16:41:06Z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팔란티어 CEO 알렉스 카프의 OpenAI 저격 발언의 정확한 뉘앙스와 구체적인 근거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'토큰맥싱'의 구체적인 사례 및 비판 논리 상세 내용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팔란티어 Foundry, Gotham, AIP, Apollo 각 플랫폼의 기능 및 기업/정부 적용 사례에 대한 상세 설명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모델의 토큰 과금 방식에 대한 기술적/경제적 설명의 깊이와 예시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산업 경쟁 구도 변화에 대한 추가적인 분석 및 근거 제시 여부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https://www.youtube.com/watch?v=ftZ7fifnWkk | video_id: ftZ7fifnWkk | generated: 2026-06-16T16:41:06Z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팔란티어 CEO, 왜 OpenAI를 지금 공개 저격했나 | 토큰만 태우는 AI 논쟁, 이제 ‘돈값’ 싸움이다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안될공학 - IT 테크 신기술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ftZ7fifnWkk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https://www.youtube.com/watch?v=ftZ7fifnWkk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2026-06-16T16:41:06Z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https://www.youtube.com/watch?v=ftZ7fifnWkk | video_id: ftZ7fifnWkk | generated: 2026-06-16T16:41:06Z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팔란티어 CEO, 왜 OpenAI를 지금 공개 저격했나 | 토큰만 태우는 AI 논쟁, 이제 ‘돈값’ 싸움이다</dc:title>
  <dc:subject>YouTube information summary</dc:subject>
  <dc:creator>DreamLabs Collector</dc:creator>
  <cp:lastModifiedBy>DreamLabs Collector</cp:lastModifiedBy>
  <cp:revision>1</cp:revision>
  <dcterms:created xsi:type="dcterms:W3CDTF">2026-06-16T16:41:06Z</dcterms:created>
  <dcterms:modified xsi:type="dcterms:W3CDTF">2026-06-16T16:41:06Z</dcterms:modified>
</cp:coreProperties>
</file>