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기술부채보다 위험한 AI 인지부채 (박종천 지란지교소프트 CAIO)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'AI 인지부채'의 위험성을 경고하며, 기업들이 특정 AI 모델에 과도하게 의존하고 작동 원리를 이해하지 못할 때 발생할 수 있는 문제점을 다룹니다. 최근 미국의 '페이블' 모델 수출 통제 사태를 계기로 AI 종속에 대한 경각심이 높아졌으며, 이는 기술 부채처럼 기업의 미래를 위협할 수 있습니다. 박종천 지란지교소프트 CAIO는 AI 의존도 증가에 따른 가격 및 정책 리스크, 암묵지 데이터화의 어려움 등을 지적하며, 기업들이 AI 인지부채를 해결하고 주체적인 AI 전략을 수립해야 한다고 강조합니다. 영상은 소버린 AI, 중국 AI 모델, 코딩 에이전트, 빅테크의 토큰 생산 경쟁 등 다양한 관련 주제를 탐구합니다. (본 요약은 영상 메타데이터를 기반으로 추론되었습니다.)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티타임즈TV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fwdIXO1DoTo</a:t>
            </a:r>
            <a:endParaRPr lang="en-US" sz="1050" dirty="0"/>
          </a:p>
        </p:txBody>
      </p:sp>
      <p:pic>
        <p:nvPicPr>
          <p:cNvPr id="13" name="Image 0" descr="assets/generated/videos/fwdIXO1DoTo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https://www.youtube.com/watch?v=fwdIXO1DoTo | video_id: fwdIXO1DoTo | generated: 2026-07-09T04:45:55Z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'AI 인지부채'의 위험성을 경고하며, 기업들이 특정 AI 모델에 과도하게 의존하고 작동 원리를 이해하지 못할 때 발생할 수 있는 문제점을 다룹니다. 최근 미국의 '페이블' 모델 수출 통제 사태를 계기로 AI 종속에 대한 경각심이 높아졌으며, 이는 기술 부채처럼 기업의 미래를 위협할 수 있습니다. 박종천 지란지교소프트 CAIO는 AI 의존도 증가에 따른 가격 및 정책 리스크, 암묵지 데이터화의 어려움 등을 지적하며, 기업들이 AI 인지부채를 해결하고 주체적인 AI 전략을 수립해야 한다고 강조합니다. 영상은 소버린 AI, 중국 AI 모델, 코딩 에이전트, 빅테크의 토큰 생산 경쟁 등 다양한 관련 주제를 탐구합니다. (본 요약은 영상 메타데이터를 기반으로 추론되었습니다.)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https://www.youtube.com/watch?v=fwdIXO1DoTo | video_id: fwdIXO1DoTo | generated: 2026-07-09T04:45:55Z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앤트로픽 수출 통제 사태와 소버린 AI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의존도가 높아지면서 가격·정책 리스크↑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중국의 AI 모델과 데이터 규제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암묵지의 데이터화가 AX의 큰 장벽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코딩 에이전트 1위, 클로드 코드가 아니다?!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기술 부채보다 더 위험한 인지 부채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https://www.youtube.com/watch?v=fwdIXO1DoTo | video_id: fwdIXO1DoTo | generated: 2026-07-09T04:45:55Z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인지부채의 위험성**: AI 모델의 내부 작동 원리나 한계를 이해하지 못한 채 의존하는 것이 기업에 치명적인 위험을 초래할 수 있습니다. (메타데이터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종속 및 소버린 AI**: 특정 국가나 빅테크 기업의 AI 모델에 대한 종속성 심화와 이에 대한 대안으로 자국 중심의 '소버린 AI' 구축 필요성이 대두됩니다.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보호무역주의**: 미국의 '페이블' 모델 수출 통제 사례처럼 AI 기술이 보호무역의 대상이 되면서 국제적인 AI 공급망 불안정성이 증가하고 있습니다.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의존도 증가에 따른 리스크**: AI 모델의 가격 정책 변경, 서비스 중단, 기술적 한계 등으로 인해 기업 운영에 직접적인 타격이 발생할 수 있습니다.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**데이터화의 중요성**: 기업의 핵심 역량인 암묵지를 AI가 활용할 수 있는 형태로 데이터화하는 것이 AI 전환(AX)의 핵심 과제입니다. (메타데이터 기반 추론)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에이전트의 역할과 성능**: 코딩 에이전트와 같은 특정 목적의 AI 에이전트의 실제 성능과 시장 내 경쟁 구도에 대한 논의가 이루어집니다. (메타데이터 기반 추론)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https://www.youtube.com/watch?v=fwdIXO1DoTo | video_id: fwdIXO1DoTo | generated: 2026-07-09T04:45:55Z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윤리 및 투명성 연구 강화**: AI 인지부채 문제 해결을 위해 설명 가능한 AI(XAI) 및 AI 모델의 투명성 확보 방안에 대한 연구를 우선순위에 둘 수 있습니다.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**오픈소스 AI 및 대안 모델 탐색**: 특정 빅테크 모델에 대한 종속성을 줄이기 위해 오픈소스 AI 모델의 활용 가능성 및 자체 모델 개발 역량 강화 방안을 모색합니다.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**내부 AI 역량 강화 프로그램 개발**: DreamLabs 연구원들이 AI 모델의 작동 원리 및 한계를 깊이 이해할 수 있도록 교육 및 스터디 프로그램을 운영하여 'AI 인지부채'를 예방합니다.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거버넌스 및 리스크 관리 프레임워크 구축**: AI 도입 및 활용 시 발생할 수 있는 정책, 가격, 기술적 리스크를 사전에 식별하고 관리할 수 있는 내부 가이드라인을 수립합니다.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**데이터 기반 AX 전략 연구**: 기업의 암묵지를 효과적으로 데이터화하고 AI 시스템에 통합하는 방법에 대한 연구를 통해 DreamLabs의 AI 전환 전략을 고도화합니다.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**소버린 AI 및 AI 보호무역 동향 모니터링**: 국제 AI 정책 및 기술 동향을 지속적으로 분석하여 DreamLabs의 연구 방향 및 전략 수립에 반영합니다.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https://www.youtube.com/watch?v=fwdIXO1DoTo | video_id: fwdIXO1DoTo | generated: 2026-07-09T04:45:55Z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'페이블' 모델 수출 통제 사태의 구체적인 내용과 그로 인한 앤트로픽 모델 사용 불가 범위 및 기간.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박종천 CAIO가 제시하는 'AI 인지부채' 해결을 위한 구체적인 방법론 및 기업 사례.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'기술 부채보다 더 위험한 인지 부채'라는 주장의 근거와 논리 전개.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"코딩 에이전트 1위, 클로드 코드가 아니다?!"라는 주장의 실제 내용과 근거.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빅테크들의 토큰 생산 전쟁과 ASIC 개발 현황에 대한 상세 정보.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암묵지의 데이터화가 AX의 큰 장벽이라는 주장에 대한 구체적인 설명과 극복 방안.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https://www.youtube.com/watch?v=fwdIXO1DoTo | video_id: fwdIXO1DoTo | generated: 2026-07-09T04:45:55Z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기술부채보다 위험한 AI 인지부채 (박종천 지란지교소프트 CAIO)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티타임즈TV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fwdIXO1DoTo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https://www.youtube.com/watch?v=fwdIXO1DoTo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2026-07-09T04:45:55Z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https://www.youtube.com/watch?v=fwdIXO1DoTo | video_id: fwdIXO1DoTo | generated: 2026-07-09T04:45:55Z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기술부채보다 위험한 AI 인지부채 (박종천 지란지교소프트 CAIO)</dc:title>
  <dc:subject>YouTube information summary</dc:subject>
  <dc:creator>DreamLabs Collector</dc:creator>
  <cp:lastModifiedBy>DreamLabs Collector</cp:lastModifiedBy>
  <cp:revision>1</cp:revision>
  <dcterms:created xsi:type="dcterms:W3CDTF">2026-07-09T04:45:55Z</dcterms:created>
  <dcterms:modified xsi:type="dcterms:W3CDTF">2026-07-09T04:45:55Z</dcterms:modified>
</cp:coreProperties>
</file>