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Master All 6 Claude Code Dynamic Workflows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Anthropic의 Claude Code에 새롭게 추가된 'Dynamic Workflows' 기능을 마스터하기 위한 6가지 핵심 패턴을 소개합니다. 이 기능은 Claude Code가 특정 작업에 맞춰 즉석에서 맞춤형 에이전트(하네스)를 구축하도록 하여, 기존 단일 컨텍스트 창의 한계를 극복하고 복잡한 작업을 효율적으로 처리할 수 있게 합니다. 영상은 각 패턴의 작동 방식과 실제 적용 사례를 설명하며, 워크플로우의 공유 및 저장 방법, 그리고 사용하지 말아야 할 경우까지 다룹니다.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Mark Kashef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g9b9G8dcS8Y</a:t>
            </a:r>
            <a:endParaRPr lang="en-US" sz="1050" dirty="0"/>
          </a:p>
        </p:txBody>
      </p:sp>
      <p:pic>
        <p:nvPicPr>
          <p:cNvPr id="13" name="Image 0" descr="assets/generated/videos/g9b9G8dcS8Y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https://www.youtube.com/watch?v=g9b9G8dcS8Y | video_id: g9b9G8dcS8Y | generated: 2026-06-13T15:48:00Z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Anthropic의 Claude Code에 새롭게 추가된 'Dynamic Workflows' 기능을 마스터하기 위한 6가지 핵심 패턴을 소개합니다. 이 기능은 Claude Code가 특정 작업에 맞춰 즉석에서 맞춤형 에이전트(하네스)를 구축하도록 하여, 기존 단일 컨텍스트 창의 한계를 극복하고 복잡한 작업을 효율적으로 처리할 수 있게 합니다. 영상은 각 패턴의 작동 방식과 실제 적용 사례를 설명하며, 워크플로우의 공유 및 저장 방법, 그리고 사용하지 말아야 할 경우까지 다룹니다.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https://www.youtube.com/watch?v=g9b9G8dcS8Y | video_id: g9b9G8dcS8Y | generated: 2026-06-13T15:48:00Z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인트로 및 Anthropic 워크플로우 마스터클래스 소개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Dynamic Workflows의 핵심적인 잠금 해제 (Claude가 자체 하네스 구축)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단일 컨텍스트 창의 3가지 실패 모드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Dynamic Workflows를 통한 문제 해결 방식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6가지 핵심 워크플로우 패턴 상세 설명 (Classify and Act ~ Loop Until Done)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패턴 조합을 통한 워크플로우 구축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https://www.youtube.com/watch?v=g9b9G8dcS8Y | video_id: g9b9G8dcS8Y | generated: 2026-06-13T15:48:00Z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Claude Code의 Dynamic Workflows는 AI 에이전트의 유연성과 능력을 혁신적으로 확장합니다.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작업별 맞춤형 에이전트 자동 생성 기능은 AI 활용의 새로운 지평을 엽니다.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6가지 패턴은 복잡한 AI 워크플로우 설계를 위한 강력한 프레임워크를 제공합니다.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기존 AI 모델의 컨텍스트 창 한계를 극복하는 새로운 접근 방식입니다.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워크플로우의 조합 및 공유 기능은 협업과 생산성 향상에 기여합니다.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도구의 효과적인 사용을 위한 '언제 사용하고 언제 사용하지 말아야 하는가'에 대한 통찰력을 제공합니다.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https://www.youtube.com/watch?v=g9b9G8dcS8Y | video_id: g9b9G8dcS8Y | generated: 2026-06-13T15:48:00Z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고객 문의 자동 분류 및 맞춤형 응답 생성 워크플로우 개발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시장 조사 데이터의 다각적 분석 및 종합 보고서 자동 생성 시스템 구축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코드 리뷰 및 버그 탐지 프로세스 자동화를 위한 'Adversarial Verification' 패턴 적용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신규 기능 아이디어 생성 및 필터링을 위한 'Generate and Filter' 워크플로우 활용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내부 지식 베이스 구축 및 검색 효율화를 위한 'Loop Until Done' 패턴 기반 시스템 설계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https://www.youtube.com/watch?v=g9b9G8dcS8Y | video_id: g9b9G8dcS8Y | generated: 2026-06-13T15:48:00Z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영상에서 소개된 6가지 패턴의 실제 성능 및 복잡한 작업에서의 효과성 검증 필요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워크플로우 공유 기능의 보안 및 접근 제어 메커니즘 상세 확인 필요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토큰 예산 관리와 관련된 구체적인 가이드라인 및 최적화 방안 추가 확인 필요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제공되는 무료 프롬프트 팩의 완성도 및 실제 사용 가능성 검증 필요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https://www.youtube.com/watch?v=g9b9G8dcS8Y | video_id: g9b9G8dcS8Y | generated: 2026-06-13T15:48:00Z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Master All 6 Claude Code Dynamic Workflows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Mark Kashef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g9b9G8dcS8Y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https://www.youtube.com/watch?v=g9b9G8dcS8Y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2026-06-13T15:48:00Z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https://www.youtube.com/watch?v=g9b9G8dcS8Y | video_id: g9b9G8dcS8Y | generated: 2026-06-13T15:48:00Z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Master All 6 Claude Code Dynamic Workflows</dc:title>
  <dc:subject>YouTube information summary</dc:subject>
  <dc:creator>DreamLabs Collector</dc:creator>
  <cp:lastModifiedBy>DreamLabs Collector</cp:lastModifiedBy>
  <cp:revision>1</cp:revision>
  <dcterms:created xsi:type="dcterms:W3CDTF">2026-06-13T15:48:00Z</dcterms:created>
  <dcterms:modified xsi:type="dcterms:W3CDTF">2026-06-13T15:48:00Z</dcterms:modified>
</cp:coreProperties>
</file>