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I Turned a USB Drive Into a Portable AI Agent | Hermes AI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Tech Jarves 채널의 'Hermes AI' 영상은 USB 드라이브를 활용하여 휴대용 AI 에이전트를 구축하는 방법을 소개합니다. 이 솔루션은 Windows, Linux, macOS 등 다양한 운영체제에서 작동하며, 세션 간 메모리, 채팅 기록, API 키를 유지하는 크로스 플랫폼 환경을 제공합니다. 사용자는 이 휴대용 AI를 통해 코드 작성, Python 스크립트 실행, 웹 검색 등의 작업을 수행할 수 있습니다. 특히 재설치나 재구성 없이 플러그 앤 플레이 방식으로 AI 환경을 이용할 수 있다는 점이 핵심입니다. (메타데이터 기반 추론)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Tech Jarves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gL220WHXWeo</a:t>
            </a:r>
            <a:endParaRPr lang="en-US" sz="1050" dirty="0"/>
          </a:p>
        </p:txBody>
      </p:sp>
      <p:pic>
        <p:nvPicPr>
          <p:cNvPr id="13" name="Image 0" descr="assets/generated/videos/gL220WHXWeo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https://www.youtube.com/watch?v=gL220WHXWeo | video_id: gL220WHXWeo | generated: 2026-06-05T06:17:06Z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Tech Jarves 채널의 'Hermes AI' 영상은 USB 드라이브를 활용하여 휴대용 AI 에이전트를 구축하는 방법을 소개합니다. 이 솔루션은 Windows, Linux, macOS 등 다양한 운영체제에서 작동하며, 세션 간 메모리, 채팅 기록, API 키를 유지하는 크로스 플랫폼 환경을 제공합니다. 사용자는 이 휴대용 AI를 통해 코드 작성, Python 스크립트 실행, 웹 검색 등의 작업을 수행할 수 있습니다. 특히 재설치나 재구성 없이 플러그 앤 플레이 방식으로 AI 환경을 이용할 수 있다는 점이 핵심입니다. (메타데이터 기반 추론)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https://www.youtube.com/watch?v=gL220WHXWeo | video_id: gL220WHXWeo | generated: 2026-06-05T06:17:06Z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00:00 – Hermes AI 휴대용 설정 소개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00:33 – 크로스 플랫폼 AI 에이전트 데모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01:24 – Windows에 Hermes AI 설치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02:42 – AI 공급자 및 Telegram 설정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05:52 – Linux에서 Hermes AI 실행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07:08 – macOS에서 Hermes AI 테스트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https://www.youtube.com/watch?v=gL220WHXWeo | video_id: gL220WHXWeo | generated: 2026-06-05T06:17:06Z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USB 드라이브 기반 휴대용 AI 에이전트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크로스 플랫폼 호환성 (Windows, Linux, macOS)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세션 간 메모리 및 설정 유지 (Persistent AI)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코드 작성 및 스크립트 실행 능력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웹 검색 및 파일 접근 기능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DeepSeek API 및 Telegram 봇 연동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https://www.youtube.com/watch?v=gL220WHXWeo | video_id: gL220WHXWeo | generated: 2026-06-05T06:17:06Z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개발자 및 연구원들을 위한 표준화된 휴대용 AI 개발 환경 구축.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다양한 운영체제 환경에서 AI 모델 및 스크립트의 일관된 테스트 및 디버깅.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보안이 중요한 프로젝트에서 격리된 AI 작업 공간을 USB로 제공하여 데이터 유출 위험 감소.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외부 협력사 또는 파트너에게 DreamLabs의 AI 에이전트 환경을 손쉽게 배포 및 공유.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현장 작업 또는 출장 시에도 개인화된 AI 어시스턴트를 활용하여 생산성 유지. (메타데이터 기반 추론)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https://www.youtube.com/watch?v=gL220WHXWeo | video_id: gL220WHXWeo | generated: 2026-06-05T06:17:06Z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실제 Hermes AI 설치 과정의 상세 난이도 및 소요 시간 확인.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각 운영체제(Windows, Linux, macOS)별 성능 차이 및 특정 기능의 호환성 문제 여부.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DeepSeek API 및 Telegram 봇 연동 시 필요한 구체적인 설정 단계 및 잠재적 문제점.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에이전트의 코드 작성, 스크립트 실행, 웹 검색 등 실제 작업 수행 능력의 정확성과 효율성.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에이전트에게 전체 시스템 접근 권한을 부여했을 때 발생할 수 있는 보안 위험에 대한 구체적인 설명 및 완화 방안.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오픈소스 프로젝트(GitHub)의 활성도 및 커뮤니티 지원 수준. (메타데이터 기반 추론)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https://www.youtube.com/watch?v=gL220WHXWeo | video_id: gL220WHXWeo | generated: 2026-06-05T06:17:06Z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I Turned a USB Drive Into a Portable AI Agent | Hermes AI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Tech Jarves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gL220WHXWeo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https://www.youtube.com/watch?v=gL220WHXWeo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2026-06-05T06:17:06Z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https://www.youtube.com/watch?v=gL220WHXWeo | video_id: gL220WHXWeo | generated: 2026-06-05T06:17:06Z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Turned a USB Drive Into a Portable AI Agent | Hermes AI</dc:title>
  <dc:subject>YouTube information summary</dc:subject>
  <dc:creator>DreamLabs Collector</dc:creator>
  <cp:lastModifiedBy>DreamLabs Collector</cp:lastModifiedBy>
  <cp:revision>1</cp:revision>
  <dcterms:created xsi:type="dcterms:W3CDTF">2026-06-05T06:17:06Z</dcterms:created>
  <dcterms:modified xsi:type="dcterms:W3CDTF">2026-06-05T06:17:06Z</dcterms:modified>
</cp:coreProperties>
</file>