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8111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111F"/>
          </a:solidFill>
          <a:ln w="12700">
            <a:solidFill>
              <a:srgbClr val="08111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914400" y="-914400"/>
            <a:ext cx="4754880" cy="4754880"/>
          </a:xfrm>
          <a:prstGeom prst="arc">
            <a:avLst/>
          </a:prstGeom>
          <a:solidFill>
            <a:srgbClr val="0EA5E9">
              <a:alpha val="28000"/>
            </a:srgbClr>
          </a:solidFill>
          <a:ln w="12700">
            <a:solidFill>
              <a:srgbClr val="0EA5E9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502920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38BDF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DREAMLABS COLLECTOR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94360" y="1005840"/>
            <a:ext cx="6492240" cy="1554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메타가 공개한 AI 에이전트 뮤즈, 사람 대신 어디까지 할까?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621792" y="2743200"/>
            <a:ext cx="6217920" cy="1417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DDE7F3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메타가 공개한 AI 에이전트 '뮤즈(Muse)'는 단순 응답을 넘어 이메일 작성, 쇼핑, 예약 등 실제 작업을 수행하도록 설계되었습니다. 뮤즈는 기존 생성형 AI와 차별화되며, AI 에이전트가 일상과 쇼핑 경험을 어떻게 변화시킬지 조명합니다. 영상은 뮤즈의 쇼핑 기능과 아마존과의 잠재적 충돌, 그리고 출시 후 메타 주가에 미친 영향까지 다룹니다. 이는 AI 기술이 실생활 적용 가능성을 보여주는 중요한 사례입니다.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58368" y="4617720"/>
            <a:ext cx="2743200" cy="685800"/>
          </a:xfrm>
          <a:prstGeom prst="roundRect">
            <a:avLst>
              <a:gd name="adj" fmla="val 16000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2960" y="4764024"/>
            <a:ext cx="241401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97316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CHANNEL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822960" y="5074920"/>
            <a:ext cx="2414016" cy="1005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안될과학 Unrealscience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3611880" y="4617720"/>
            <a:ext cx="2743200" cy="685800"/>
          </a:xfrm>
          <a:prstGeom prst="roundRect">
            <a:avLst>
              <a:gd name="adj" fmla="val 16000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776472" y="4764024"/>
            <a:ext cx="241401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97316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VIDEO ID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3776472" y="5074920"/>
            <a:ext cx="2414016" cy="1005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gPeJKLtwqIY</a:t>
            </a:r>
            <a:endParaRPr lang="en-US" sz="1050" dirty="0"/>
          </a:p>
        </p:txBody>
      </p:sp>
      <p:pic>
        <p:nvPicPr>
          <p:cNvPr id="13" name="Image 0" descr="assets/generated/videos/gPeJKLtwqIY/thumbnail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0" y="914400"/>
            <a:ext cx="4251960" cy="3200400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https://www.youtube.com/watch?v=gPeJKLtwqIY | video_id: gPeJKLtwqIY | generated: 2026-09-24T18:51:53Z</a:t>
            </a:r>
            <a:endParaRPr lang="en-US" sz="6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Executive Summary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0352" y="758952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영상 시청 전 빠른 정보 습득을 위한 요약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685800" y="1234440"/>
            <a:ext cx="10789920" cy="4343400"/>
          </a:xfrm>
          <a:prstGeom prst="roundRect">
            <a:avLst>
              <a:gd name="adj" fmla="val 2526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" y="138074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38BDF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SUMMARY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50392" y="1691640"/>
            <a:ext cx="10460736" cy="37581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메타가 공개한 AI 에이전트 '뮤즈(Muse)'는 단순 응답을 넘어 이메일 작성, 쇼핑, 예약 등 실제 작업을 수행하도록 설계되었습니다. 뮤즈는 기존 생성형 AI와 차별화되며, AI 에이전트가 일상과 쇼핑 경험을 어떻게 변화시킬지 조명합니다. 영상은 뮤즈의 쇼핑 기능과 아마존과의 잠재적 충돌, 그리고 출시 후 메타 주가에 미친 영향까지 다룹니다. 이는 AI 기술이 실생활 적용 가능성을 보여주는 중요한 사례입니다.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https://www.youtube.com/watch?v=gPeJKLtwqIY | video_id: gPeJKLtwqIY | generated: 2026-09-24T18:51:53Z</a:t>
            </a:r>
            <a:endParaRPr lang="en-US" sz="6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Video Structure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0352" y="758952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영상 구성과 논리 흐름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685800" y="1234440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" y="138074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22C5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50392" y="1691640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메타 AI 에이전트 '뮤즈(Muse)' 소개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685800" y="2020824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50392" y="2167128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22C5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02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850392" y="2478024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뮤즈의 기능 및 기존 생성형 AI와의 차별점 설명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685800" y="2807208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50392" y="2953512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22C5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03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50392" y="3264408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AI 에이전트가 일상 및 쇼핑에 미칠 영향 분석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685800" y="3593592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50392" y="3739896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22C5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04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850392" y="4050792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뮤즈와 아마존의 관계 및 잠재적 충돌 지점 논의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685800" y="4379976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50392" y="4526280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22C5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05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850392" y="4837176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뮤즈 출시 후 메타 주가 동향 분석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685800" y="5166360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50392" y="531266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22C5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06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850392" y="5623560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AI 에이전트 기술의 미래 전망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https://www.youtube.com/watch?v=gPeJKLtwqIY | video_id: gPeJKLtwqIY | generated: 2026-09-24T18:51:53Z</a:t>
            </a:r>
            <a:endParaRPr lang="en-US" sz="6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Key Ideas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0352" y="758952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정보게시물로 전환할 핵심 아이디어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685800" y="1234440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" y="138074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59E0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50392" y="1691640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메타의 '뮤즈'는 단순 정보 제공을 넘어선 행동 기반 AI 에이전트입니다.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685800" y="2020824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50392" y="2167128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59E0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02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850392" y="2478024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AI 에이전트는 개인 비서 역할을 수행하며 생산성을 극대화할 수 있습니다.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685800" y="2807208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50392" y="2953512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59E0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03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50392" y="3264408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쇼핑 분야에서 AI 에이전트의 역할은 더욱 중요해질 것입니다.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685800" y="3593592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50392" y="3739896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59E0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04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850392" y="4050792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기존 거대 기업과의 경쟁 및 협력 관계가 AI 에이전트 생태계에 영향을 미칩니다.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685800" y="4379976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50392" y="4526280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59E0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05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850392" y="4837176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AI 기술의 발전은 기업의 시장 가치와 직결됩니다.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685800" y="5166360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50392" y="531266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59E0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06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850392" y="5623560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AI 에이전트의 상용화는 우리 삶의 많은 부분을 자동화하고 변화시킬 것입니다.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https://www.youtube.com/watch?v=gPeJKLtwqIY | video_id: gPeJKLtwqIY | generated: 2026-09-24T18:51:53Z</a:t>
            </a:r>
            <a:endParaRPr lang="en-US" sz="6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DreamLabs Application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0352" y="758952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DreamLabs 내부 적용 관점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685800" y="1234440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" y="138074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A78BF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50392" y="1691640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AI 에이전트의 실질적인 업무 자동화 가능성 탐색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685800" y="2020824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50392" y="2167128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A78BF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02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850392" y="2478024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쇼핑 및 예약 등 일상생활에서의 AI 에이전트 활용 시나리오 연구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685800" y="2807208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50392" y="2953512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A78BF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03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50392" y="3264408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AI 에이전트 도입에 따른 기존 비즈니스 모델의 변화 예측 및 전략 수립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https://www.youtube.com/watch?v=gPeJKLtwqIY | video_id: gPeJKLtwqIY | generated: 2026-09-24T18:51:53Z</a:t>
            </a:r>
            <a:endParaRPr lang="en-US" sz="6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Verification Required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0352" y="758952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모델 추론/metadata 한계/원본 확인 필요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685800" y="1234440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" y="138074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EF4444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50392" y="1691640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메타 뮤즈의 구체적인 기능 시연 및 성능 검증 필요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685800" y="2020824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50392" y="2167128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EF4444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02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850392" y="2478024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아마존과의 실제적인 충돌 또는 협력 사례 조사 필요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685800" y="2807208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50392" y="2953512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EF4444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03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50392" y="3264408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뮤즈 출시 후 메타 주가 변동의 직접적인 인과관계 분석 필요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https://www.youtube.com/watch?v=gPeJKLtwqIY | video_id: gPeJKLtwqIY | generated: 2026-09-24T18:51:53Z</a:t>
            </a:r>
            <a:endParaRPr lang="en-US" sz="6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 &amp; Download Metadata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0352" y="758952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게시물과 문서 산출물 추적 정보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685800" y="1143000"/>
            <a:ext cx="10789920" cy="4389120"/>
          </a:xfrm>
          <a:prstGeom prst="roundRect">
            <a:avLst>
              <a:gd name="adj" fmla="val 2500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" y="128930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38BDF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METADATA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50392" y="1600200"/>
            <a:ext cx="10460736" cy="380390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Title: 메타가 공개한 AI 에이전트 뮤즈, 사람 대신 어디까지 할까?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Channel: 안될과학 Unrealscience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Video ID: gPeJKLtwqIY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 URL: https://www.youtube.com/watch?v=gPeJKLtwqIY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Playlist ID: PLezuKYaDh4Rs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Generated at: 2026-09-24T18:51:53Z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 basis: metadata_and_model_inference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https://www.youtube.com/watch?v=gPeJKLtwqIY | video_id: gPeJKLtwqIY | generated: 2026-09-24T18:51:53Z</a:t>
            </a:r>
            <a:endParaRPr lang="en-US" sz="6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Noto Sans CJK KR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Noto Sans CJK KR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DreamLabs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메타가 공개한 AI 에이전트 뮤즈, 사람 대신 어디까지 할까?</dc:title>
  <dc:subject>YouTube information summary</dc:subject>
  <dc:creator>DreamLabs Collector</dc:creator>
  <cp:lastModifiedBy>DreamLabs Collector</cp:lastModifiedBy>
  <cp:revision>1</cp:revision>
  <dcterms:created xsi:type="dcterms:W3CDTF">2026-09-24T18:51:53Z</dcterms:created>
  <dcterms:modified xsi:type="dcterms:W3CDTF">2026-09-24T18:51:53Z</dcterms:modified>
</cp:coreProperties>
</file>