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99%가 모르는 클로드의 성능의 비밀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Anthropic의 최신 AI 모델인 Claude Mythos 및 Fables에 대한 수출 규제가 최근 해제되어, 이 모델의 압도적인 성능 비결에 대한 관심이 집중되고 있습니다. 영상 메타데이터에 따르면, Claude Mythos는 Universal Transformers, Looped Transformers, Recurrent Depth 등 혁신적인 AI 신기술을 기반으로 하며, 특히 사이버 보안 분야에서 뛰어난 취약점 탐지 능력을 보여주었습니다. 이러한 기술적 진보는 AI 모델의 효율성과 성능을 극대화하며, 한국 디바이스 및 기업들에게 새로운 기회를 제공할 것으로 예상됩니다. 그러나 AI 기술의 급속한 발전과 함께 잠재적 위험에 대한 경고와 정부의 규제 움직임도 주목해야 할 부분입니다.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에스오디 SOD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gedQUVFQdyo</a:t>
            </a:r>
            <a:endParaRPr lang="en-US" sz="1050" dirty="0"/>
          </a:p>
        </p:txBody>
      </p:sp>
      <p:pic>
        <p:nvPicPr>
          <p:cNvPr id="13" name="Image 0" descr="assets/generated/videos/gedQUVFQdyo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https://www.youtube.com/watch?v=gedQUVFQdyo | video_id: gedQUVFQdyo | generated: 2026-07-09T04:50:37Z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Anthropic의 최신 AI 모델인 Claude Mythos 및 Fables에 대한 수출 규제가 최근 해제되어, 이 모델의 압도적인 성능 비결에 대한 관심이 집중되고 있습니다. 영상 메타데이터에 따르면, Claude Mythos는 Universal Transformers, Looped Transformers, Recurrent Depth 등 혁신적인 AI 신기술을 기반으로 하며, 특히 사이버 보안 분야에서 뛰어난 취약점 탐지 능력을 보여주었습니다. 이러한 기술적 진보는 AI 모델의 효율성과 성능을 극대화하며, 한국 디바이스 및 기업들에게 새로운 기회를 제공할 것으로 예상됩니다. 그러나 AI 기술의 급속한 발전과 함께 잠재적 위험에 대한 경고와 정부의 규제 움직임도 주목해야 할 부분입니다.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https://www.youtube.com/watch?v=gedQUVFQdyo | video_id: gedQUVFQdyo | generated: 2026-07-09T04:50:37Z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0:00 Mythos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0:56 클로드가 강한 이유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4:12 AI 신기술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6:42 한국 디바이스의 역습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9:23 앞으로의 미래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https://www.youtube.com/watch?v=gedQUVFQdyo | video_id: gedQUVFQdyo | generated: 2026-07-09T04:50:37Z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Claude Mythos의 고성능 비결은 반복적 추론(Looped Transformers, Recurrent Depth)을 활용한 새로운 AI 아키텍처에 있습니다.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모델의 사이버 보안 위협 탐지 및 방어 능력은 실제 취약점 발견 사례로 입증되었습니다.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적은 파라미터로도 높은 성능을 달성하는 효율적인 모델 설계(Parcae, TRM)가 차세대 AI의 핵심입니다.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모델 배포에 대한 정부의 사전 승인 요구 및 규제 강화 움직임이 산업에 영향을 미치고 있습니다.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한국 시장 및 디바이스가 Claude Mythos 기술의 혜택을 받을 수 있는 잠재적 기회가 존재합니다.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Anthropic CEO는 AI 기술 발전과 함께 발생할 수 있는 '사이버 위험 순간'에 대해 경고했습니다.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https://www.youtube.com/watch?v=gedQUVFQdyo | video_id: gedQUVFQdyo | generated: 2026-07-09T04:50:37Z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Claude Mythos의 핵심 기술인 Looped Transformers 및 Recurrent Depth 아키텍처를 DreamLabs의 차세대 AI 모델 연구에 적용 가능성을 탐색합니다.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사이버 보안 솔루션 개발을 위해 Claude Mythos의 취약점 탐지 능력을 벤치마킹하고 관련 기술을 연구합니다.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경량화된 고성능 AI 모델 개발을 위해 Parcae 및 Recursive Reasoning with Tiny Networks와 같은 효율성 증대 기술을 검토합니다.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모델의 국제 규제 동향(수출 규제, 사전 승인 등)을 지속적으로 모니터링하고 DreamLabs의 AI 개발 및 배포 전략에 반영합니다.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한국 시장 내 AI 기술 도입 및 활용 전략 수립 시, Claude Mythos와 같은 선진 AI 모델의 영향력을 분석하고 협력 기회를 모색합니다.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https://www.youtube.com/watch?v=gedQUVFQdyo | video_id: gedQUVFQdyo | generated: 2026-07-09T04:50:37Z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"99%가 모르는 클로드의 성능의 비밀"에 대한 영상 내 구체적인 기술적 설명 및 근거 확인 (제목 기반 추론).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"AI 신기술" 섹션에서 언급된 논문들이 Claude Mythos에 *어떻게* 적용되었는지, 그리고 그 효과에 대한 상세한 설명 확인 (메타데이터 기반 추론).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"한국 디바이스의 역습"이 구체적으로 어떤 내용이며, 한국 기업에 어떤 호재가 있는지에 대한 영상 내 설명 확인 (메타데이터 기반 추론).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Claude Mythos의 실제 성능 벤치마크 및 사이버 보안 능력에 대한 독립적인 검증 자료와 영상 내 설명의 일치 여부 확인.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Anthropic CEO의 'cyber moment of danger' 경고의 맥락과 Claude Mythos 기술과의 직접적인 연관성에 대한 상세 설명 확인.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https://www.youtube.com/watch?v=gedQUVFQdyo | video_id: gedQUVFQdyo | generated: 2026-07-09T04:50:37Z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99%가 모르는 클로드의 성능의 비밀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에스오디 SOD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gedQUVFQdyo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https://www.youtube.com/watch?v=gedQUVFQdyo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2026-07-09T04:50:37Z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https://www.youtube.com/watch?v=gedQUVFQdyo | video_id: gedQUVFQdyo | generated: 2026-07-09T04:50:37Z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99%가 모르는 클로드의 성능의 비밀</dc:title>
  <dc:subject>YouTube information summary</dc:subject>
  <dc:creator>DreamLabs Collector</dc:creator>
  <cp:lastModifiedBy>DreamLabs Collector</cp:lastModifiedBy>
  <cp:revision>1</cp:revision>
  <dcterms:created xsi:type="dcterms:W3CDTF">2026-07-09T04:50:38Z</dcterms:created>
  <dcterms:modified xsi:type="dcterms:W3CDTF">2026-07-09T04:50:38Z</dcterms:modified>
</cp:coreProperties>
</file>