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11F"/>
          </a:solidFill>
          <a:ln w="12700">
            <a:solidFill>
              <a:srgbClr val="08111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-914400"/>
            <a:ext cx="4754880" cy="4754880"/>
          </a:xfrm>
          <a:prstGeom prst="arc">
            <a:avLst/>
          </a:prstGeom>
          <a:solidFill>
            <a:srgbClr val="0EA5E9">
              <a:alpha val="28000"/>
            </a:srgbClr>
          </a:solidFill>
          <a:ln w="12700">
            <a:solidFill>
              <a:srgbClr val="0EA5E9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50292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COLLECTOR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1005840"/>
            <a:ext cx="6492240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에이전트로 영상 제작 파이프라인 구축 방법 - 막차 타셔야 합니다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21792" y="2743200"/>
            <a:ext cx="621792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DE7F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본 영상은 AI 에이전트(Codex, Claude Code)를 단순 챗봇이 아닌 창작 파이프라인의 오케스트레이터로 활용하는 혁신적인 방법을 제시합니다. 자연어 지시와 권위 문서를 통해 ComfyUI 오류 해결, 여러 생성 모델 호출, 자막 및 썸네일 제작 자동화, 환경 맞춤형 리포트 생성 등 복잡한 작업을 에이전트가 수행하도록 시스템을 구축하는 과정을 시연합니다. 특히 DenoVerse 프로젝트를 통해 창작 자산을 체계적으로 축적하고, 코딩 지식 없이도 범용 에이전트를 활용하여 생산성을 극대화할 수 있음을 강조합니다. 이는 AI를 활용한 콘텐츠 제작의 새로운 패러다임을 제시하며, 작업자의 역할을 '회장님 포지션'으로 전환하는 비전을 보여줍니다.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58368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22960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Deno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611880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76472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776472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guq_bjGwzdw</a:t>
            </a:r>
            <a:endParaRPr lang="en-US" sz="1050" dirty="0"/>
          </a:p>
        </p:txBody>
      </p:sp>
      <p:pic>
        <p:nvPicPr>
          <p:cNvPr id="13" name="Image 0" descr="assets/generated/videos/guq_bjGwzdw/thumbnai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914400"/>
            <a:ext cx="4251960" cy="32004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https://www.youtube.com/watch?v=guq_bjGwzdw | video_id: guq_bjGwzdw | generated: 2026-08-21T15:33:49Z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Executive Summary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시청 전 빠른 정보 습득을 위한 요약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4343400"/>
          </a:xfrm>
          <a:prstGeom prst="roundRect">
            <a:avLst>
              <a:gd name="adj" fmla="val 2526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SUMMARY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758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본 영상은 AI 에이전트(Codex, Claude Code)를 단순 챗봇이 아닌 창작 파이프라인의 오케스트레이터로 활용하는 혁신적인 방법을 제시합니다. 자연어 지시와 권위 문서를 통해 ComfyUI 오류 해결, 여러 생성 모델 호출, 자막 및 썸네일 제작 자동화, 환경 맞춤형 리포트 생성 등 복잡한 작업을 에이전트가 수행하도록 시스템을 구축하는 과정을 시연합니다. 특히 DenoVerse 프로젝트를 통해 창작 자산을 체계적으로 축적하고, 코딩 지식 없이도 범용 에이전트를 활용하여 생산성을 극대화할 수 있음을 강조합니다. 이는 AI를 활용한 콘텐츠 제작의 새로운 패러다임을 제시하며, 작업자의 역할을 '회장님 포지션'으로 전환하는 비전을 보여줍니다.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https://www.youtube.com/watch?v=guq_bjGwzdw | video_id: guq_bjGwzdw | generated: 2026-08-21T15:33:49Z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Structure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구성과 논리 흐름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00:00 오늘 영상에서 공유할 것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01:15 ChatGPT·LLM과 Codex의 차이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02:49 PC 파일을 읽고 수정하는 에이전트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05:40 LTX 2.5와 여러 생성 모델 오케스트레이션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07:18 자막 편집 자동화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12:49 권위 문서로 규칙 고정하기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https://www.youtube.com/watch?v=guq_bjGwzdw | video_id: guq_bjGwzdw | generated: 2026-08-21T15:33:49Z</a:t>
            </a:r>
            <a:endParaRPr lang="en-US" sz="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Key Ideas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정보게시물로 전환할 핵심 아이디어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에이전트의 역할 재정의: 단순한 대화형 챗봇을 넘어 복잡한 워크플로우를 조율하는 오케스트레이터.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자연어 기반의 자동화된 창작 파이프라인 구축: 사용자가 '회장님'처럼 지시하고 에이전트가 실행하는 구조.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권위 문서를 통한 에이전트의 행동 및 규칙 고정: AGENTS.md, CLAUDE.md를 활용하여 일관된 작업 수행.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생성 모델의 오류 해결 및 조작 자동화: ComfyUI와 같은 도구의 기술적 문제를 에이전트가 처리.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창작 자산의 체계적 축적 및 관리: DenoVerse 프로젝트를 통한 아이디어, 스토리보드, 결과물 통합 관리.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코딩 지식 장벽 해소: 비전문가도 복잡한 AI 시스템을 활용하여 생산성을 극대화할 수 있는 가능성.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https://www.youtube.com/watch?v=guq_bjGwzdw | video_id: guq_bjGwzdw | generated: 2026-08-21T15:33:49Z</a:t>
            </a:r>
            <a:endParaRPr lang="en-US" sz="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Application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내부 적용 관점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에이전트를 활용하여 DreamLabs의 콘텐츠 제작(영상, 이미지, 텍스트) 파이프라인을 자동화하고 효율성을 증대하는 방안을 연구합니다.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내부 리서치 보고서, 기술 브리핑 자료 등 정형화된 문서 생성 및 요약 프로세스에 에이전트 기반 자동화 시스템을 도입합니다.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ComfyUI 등 사내에서 활용하는 생성 AI 도구 사용 시 발생하는 기술적 오류를 에이전트가 진단하고 해결하는 시스템을 구축합니다.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DreamLabs의 프로젝트별 창작 자산(코드, 디자인, 데이터셋 등)을 DenoVerse와 유사한 방식으로 체계적으로 축적하고 관리하는 시스템을 개발합니다.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자연어 지시를 통해 복잡한 AI 실험 환경 설정, 데이터 전처리, 모델 학습 스크립트 실행 등을 자동화하여 연구 개발 속도를 가속화합니다.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https://www.youtube.com/watch?v=guq_bjGwzdw | video_id: guq_bjGwzdw | generated: 2026-08-21T15:33:49Z</a:t>
            </a:r>
            <a:endParaRPr lang="en-US" sz="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Verification Required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모델 추론/metadata 한계/원본 확인 필요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영상에서 언급된 Codex와 Claude Code의 데스크톱 앱이 실제로 PC 파일을 읽고 수정하는 기능의 구체적인 작동 방식 및 보안 측면 (transcript 부재로 상세 확인 필요).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AGENTS.md 및 CLAUDE.md 문서의 실제 내용과 에이전트의 작업 규칙을 고정하는 메커니즘의 상세 구현 (transcript 부재로 상세 확인 필요).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DenoVerse 프로젝트의 실제 구현 방식, 창작 자산 축적 메커니즘, 그리고 로컬 모델 및 외부 플랫폼 연동의 기술적 세부 사항 (transcript 부재로 상세 확인 필요).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ComfyUI 오류 해결 과정의 실제 시연 내용과 에이전트가 여러 생성 모델을 오케스트레이션하는 기술적 깊이 (transcript 부재로 상세 확인 필요).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LTX 2.5와 같은 특정 모델의 역할 및 다른 생성 모델과의 통합 방식에 대한 구체적인 설명 (transcript 부재로 상세 확인 필요).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https://www.youtube.com/watch?v=guq_bjGwzdw | video_id: guq_bjGwzdw | generated: 2026-08-21T15:33:49Z</a:t>
            </a:r>
            <a:endParaRPr lang="en-US" sz="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&amp; Download Metadata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게시물과 문서 산출물 추적 정보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143000"/>
            <a:ext cx="10789920" cy="4389120"/>
          </a:xfrm>
          <a:prstGeom prst="roundRect">
            <a:avLst>
              <a:gd name="adj" fmla="val 25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28930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METADATA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00200"/>
            <a:ext cx="10460736" cy="38039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Title: AI 에이전트로 영상 제작 파이프라인 구축 방법 - 막차 타셔야 합니다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Channel: Deno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ID: guq_bjGwzdw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URL: https://www.youtube.com/watch?v=guq_bjGwzdw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Playlist ID: PLHwM6idVO2zyqi2IZeDAiP5QBqRXd2Zyh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Generated at: 2026-08-21T15:33:49Z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basis: metadata_and_model_inference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https://www.youtube.com/watch?v=guq_bjGwzdw | video_id: guq_bjGwzdw | generated: 2026-08-21T15:33:49Z</a:t>
            </a:r>
            <a:endParaRPr lang="en-US" sz="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K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K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DreamLabs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에이전트로 영상 제작 파이프라인 구축 방법 - 막차 타셔야 합니다</dc:title>
  <dc:subject>YouTube information summary</dc:subject>
  <dc:creator>DreamLabs Collector</dc:creator>
  <cp:lastModifiedBy>DreamLabs Collector</cp:lastModifiedBy>
  <cp:revision>1</cp:revision>
  <dcterms:created xsi:type="dcterms:W3CDTF">2026-08-21T15:33:49Z</dcterms:created>
  <dcterms:modified xsi:type="dcterms:W3CDTF">2026-08-21T15:33:49Z</dcterms:modified>
</cp:coreProperties>
</file>