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승인 이거였구나! 그대로 따라하세요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'듀얼인컴 :: 나의 2번째 수익 만들기' 채널에서 제공하는 애드센스 승인 방법에 대한 가이드입니다. 영상 제목은 '애드센스 승인 이거였구나! 그대로 따라하세요'로, 시청자가 애드센스 승인을 쉽게 받을 수 있도록 구체적인 절차를 제시할 것으로 추정됩니다. 주로 블로그를 통한 부업 및 돈 버는 방법에 관심 있는 사용자들을 대상으로 하며, 2025년 12월 30일에 게시된 것으로 표기되어 있습니다. (단, 게시일이 미래 시점인 점은 특이사항으로, 실제 게시 여부 및 내용의 최신성 확인이 필요합니다.) 영상은 애드센스 승인 과정을 명확히 설명하여 시청자가 직접 적용할 수 있도록 돕는 데 중점을 둔 것으로 보입니다.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듀얼인컴 :: 나의 2번째 수익 만들기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hETPO19_ZGw</a:t>
            </a:r>
            <a:endParaRPr lang="en-US" sz="1050" dirty="0"/>
          </a:p>
        </p:txBody>
      </p:sp>
      <p:pic>
        <p:nvPicPr>
          <p:cNvPr id="13" name="Image 0" descr="assets/generated/videos/hETPO19_ZG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'듀얼인컴 :: 나의 2번째 수익 만들기' 채널에서 제공하는 애드센스 승인 방법에 대한 가이드입니다. 영상 제목은 '애드센스 승인 이거였구나! 그대로 따라하세요'로, 시청자가 애드센스 승인을 쉽게 받을 수 있도록 구체적인 절차를 제시할 것으로 추정됩니다. 주로 블로그를 통한 부업 및 돈 버는 방법에 관심 있는 사용자들을 대상으로 하며, 2025년 12월 30일에 게시된 것으로 표기되어 있습니다. (단, 게시일이 미래 시점인 점은 특이사항으로, 실제 게시 여부 및 내용의 최신성 확인이 필요합니다.) 영상은 애드센스 승인 과정을 명확히 설명하여 시청자가 직접 적용할 수 있도록 돕는 데 중점을 둔 것으로 보입니다.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애드센스 승인의 중요성 및 영상 소개 (추정)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승인 조건 및 오해 해소 (추정)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애드센스 승인 신청 과정 시연 또는 설명 (추정)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승인 확률을 높이는 블로그 콘텐츠 전략 (추정)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자주 묻는 질문 및 팁 제공 (추정)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다음 단계 안내 (추정)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승인 절차의 핵심 요소 파악 및 이해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성공적인 애드센스 승인을 위한 실용적인 팁과 노하우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블로그 콘텐츠를 애드센스 승인에 유리하게 최적화하는 방안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부업으로서의 블로그 수익화 가능성 및 전략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정책 및 최신 동향에 대한 이해 증진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시청자가 직접 적용 가능한 구체적인 액션 플랜 제시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콘텐츠 플랫폼 또는 블로그 서비스에 애드센스 연동 가능성 검토 및 수익화 모델 연구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생성 콘텐츠(UGC)의 수익화 모델 개발 시 참고 자료로 활용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제작자 대상 애드센스 승인 가이드라인 또는 교육 자료 제작 시 활용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블로그 기반 마케팅 및 SEO 전략 수립 시 애드센스 친화적인 접근 방식 연구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온라인 광고 수익 모델에 대한 이해 증진 및 내부 교육 자료로 활용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애드센스 승인 절차의 구체적인 내용 및 현재 유효성 확인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블로그 콘텐츠 작성 시 승인에 유리하다고 언급되는 실제 전략 및 예시 검토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설명란에 언급된 '업데이트) 애드센스 승인글 영상'의 내용과 본 영상의 연관성 및 차이점 분석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2025년 12월 30일 게시일이 실제인지, 또는 미래 시점의 예약 게시인지 확인 및 내용의 최신성 검증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애드센스 정책 변경 사항이 영상 내용에 정확히 반영되었는지 확인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애드센스 승인 이거였구나! 그대로 따라하세요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듀얼인컴 :: 나의 2번째 수익 만들기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hETPO19_ZGw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https://www.youtube.com/watch?v=hETPO19_ZGw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2026-06-16T16:38:27Z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https://www.youtube.com/watch?v=hETPO19_ZGw | video_id: hETPO19_ZGw | generated: 2026-06-16T16:38:27Z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애드센스 승인 이거였구나! 그대로 따라하세요</dc:title>
  <dc:subject>YouTube information summary</dc:subject>
  <dc:creator>DreamLabs Collector</dc:creator>
  <cp:lastModifiedBy>DreamLabs Collector</cp:lastModifiedBy>
  <cp:revision>1</cp:revision>
  <dcterms:created xsi:type="dcterms:W3CDTF">2026-06-16T16:38:28Z</dcterms:created>
  <dcterms:modified xsi:type="dcterms:W3CDTF">2026-06-16T16:38:28Z</dcterms:modified>
</cp:coreProperties>
</file>