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누구나 따라할 수 있는 캡컷 자동화 | 캡컷 편집 시간이 95% 줄어듭니다.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코딩 지식 없이 Claude를 활용하여 캡컷(CapCut) 편집을 자동화하는 '캡컷 에이전트' 제작 과정을 다룹니다. 이 에이전트는 영상 내 불필요한 버벅임 구간과 무음 구간을 자동으로 찾아 컷편집하고 자막을 생성하며, 캡컷에서 바로 열 수 있는 프로젝트 파일을 만들어 편집 시간을 95% 단축하는 것을 목표로 합니다. 실제 테스트 영상을 통해 기능 개선 과정을 시연하며, 반복적인 작업을 AI에 위임하는 능력의 중요성을 강조합니다. 본 요약은 제공된 YouTube 메타데이터(제목, 설명)에 기반하여 작성되었으며, 실제 영상 내용은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스티브의 파도타기 | AI 시대 일하는 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hIkEOSygniM</a:t>
            </a:r>
            <a:endParaRPr lang="en-US" sz="1050" dirty="0"/>
          </a:p>
        </p:txBody>
      </p:sp>
      <p:pic>
        <p:nvPicPr>
          <p:cNvPr id="13" name="Image 0" descr="assets/generated/videos/hIkEOSygniM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코딩 지식 없이 Claude를 활용하여 캡컷(CapCut) 편집을 자동화하는 '캡컷 에이전트' 제작 과정을 다룹니다. 이 에이전트는 영상 내 불필요한 버벅임 구간과 무음 구간을 자동으로 찾아 컷편집하고 자막을 생성하며, 캡컷에서 바로 열 수 있는 프로젝트 파일을 만들어 편집 시간을 95% 단축하는 것을 목표로 합니다. 실제 테스트 영상을 통해 기능 개선 과정을 시연하며, 반복적인 작업을 AI에 위임하는 능력의 중요성을 강조합니다. 본 요약은 제공된 YouTube 메타데이터(제목, 설명)에 기반하여 작성되었으며, 실제 영상 내용은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00:00 캡컷 편집 자동화 결과 미리보기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00:45 왜 캡컷 자동화가 필요한가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01:30 Claude Desktop 준비하기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02:30 캡컷 에이전트 만들기 시작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04:00 PyCapCut 활용해서 캡컷 프로젝트 생성하기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06:00 영상 업로드 후 자동 편집 테스트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에이전트를 활용한 반복적인 영상 편집 작업의 혁신적인 효율화 가능성.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코딩 지식 없이도 LLM(Claude)을 사용하여 복잡한 자동화 솔루션을 구축할 수 있음.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PyCapCut과 같은 라이브러리를 통해 외부 스크립트가 캡컷 프로젝트 파일을 직접 제어할 수 있음.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NG 구간, 불필요한 무음 구간 탐지 및 자막 생성 등 세부적인 편집 작업을 자동화하여 생산성 극대화.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AI와의 상호작용을 통해 에이전트의 기능을 점진적으로 개선하고 맞춤화하는 방법론.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크리에이터, 마케터, 실무자 등 다양한 분야에서 AI 활용 능력의 중요성 증대.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교육 영상, 홍보 영상 등 DreamLabs의 영상 콘텐츠 제작 프로세스에 캡컷 자동화 에이전트 도입 검토를 통해 편집 시간 및 비용 절감.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Claude와 같은 LLM을 활용한 사내 업무 자동화 에이전트 개발 가능성 탐색 (예: 보고서 초안 작성, 데이터 요약, 코드 스니펫 생성).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반복적인 데이터 전처리, 문서 요약, QA 테스트 스크립트 생성 등 다른 업무 영역으로 AI 자동화 기술 확장 연구.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개발 및 활용에 대한 내부 교육 프로그램 기획을 통해 직원들의 AI 역량 강화.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콘텐츠 생성 및 편집 도구의 최신 동향을 파악하고 DreamLabs 서비스에 적용할 방안 모색.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캡컷 에이전트의 편집 정확도 및 생성된 자막의 품질에 대한 실증적 검증이 필요합니다.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Desktop 환경 설정 및 PyCapCut 라이브러리 연동의 기술적 난이도와 안정성 확인이 필요합니다.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영상 유형(예: 인터뷰, 브이로그, 튜토리얼)에 대한 에이전트의 범용성 및 성능 테스트가 요구됩니다.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'편집 시간 95% 단축' 주장의 실제 효과를 DreamLabs 내부 환경에서 측정하고 검증해야 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Skill 생성 및 지속적인 활용을 위한 구체적인 구현 방식과 유지보수 용이성 확인이 필요합니다.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누구나 따라할 수 있는 캡컷 자동화 | 캡컷 편집 시간이 95% 줄어듭니다.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스티브의 파도타기 | AI 시대 일하는 법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hIkEOSygniM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https://www.youtube.com/watch?v=hIkEOSygniM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2026-06-11T16:27:45Z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https://www.youtube.com/watch?v=hIkEOSygniM | video_id: hIkEOSygniM | generated: 2026-06-11T16:27:45Z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누구나 따라할 수 있는 캡컷 자동화 | 캡컷 편집 시간이 95% 줄어듭니다.</dc:title>
  <dc:subject>YouTube information summary</dc:subject>
  <dc:creator>DreamLabs Collector</dc:creator>
  <cp:lastModifiedBy>DreamLabs Collector</cp:lastModifiedBy>
  <cp:revision>1</cp:revision>
  <dcterms:created xsi:type="dcterms:W3CDTF">2026-06-11T16:27:45Z</dcterms:created>
  <dcterms:modified xsi:type="dcterms:W3CDTF">2026-06-11T16:27:45Z</dcterms:modified>
</cp:coreProperties>
</file>