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11F"/>
          </a:solidFill>
          <a:ln w="12700">
            <a:solidFill>
              <a:srgbClr val="08111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-914400"/>
            <a:ext cx="4754880" cy="4754880"/>
          </a:xfrm>
          <a:prstGeom prst="arc">
            <a:avLst/>
          </a:prstGeom>
          <a:solidFill>
            <a:srgbClr val="0EA5E9">
              <a:alpha val="28000"/>
            </a:srgbClr>
          </a:solidFill>
          <a:ln w="12700">
            <a:solidFill>
              <a:srgbClr val="0EA5E9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50292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COLLECTOR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1005840"/>
            <a:ext cx="6492240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어도비가 역대급 기능을 출시했습니다.. 나만 알기 아까운 파이어플라이 미친 신기능 ㄷㄷ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21792" y="2743200"/>
            <a:ext cx="621792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DE7F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본 영상은 어도비 파이어플라이의 최신 AI 이미지 편집 기능을 소개하고 시연합니다. 기존 AI 이미지 툴의 프롬프트 의존성 한계를 넘어, 마크업, 디테일 조절, 선택 영역 채우기/제거, 캔버스 확장 등 직관적인 편집 기능을 강조합니다. 특히, 프롬프트 없이도 이미지의 특정 부분을 수정하거나 확장할 수 있는 점이 주요 특징입니다. 어도비는 파이어플라이를 이미지뿐만 아니라 영상, 사운드까지 아우르는 통합 크리에이티브 플랫폼으로 발전시키고 있음을 시사합니다. 이 기술은 크리에이티브 작업의 효율성을 크게 향상시킬 잠재력을 가집니다.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58368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22960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알린 ALINN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611880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76472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776472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hrZbWTo6wCo</a:t>
            </a:r>
            <a:endParaRPr lang="en-US" sz="1050" dirty="0"/>
          </a:p>
        </p:txBody>
      </p:sp>
      <p:pic>
        <p:nvPicPr>
          <p:cNvPr id="13" name="Image 0" descr="assets/generated/videos/hrZbWTo6wCo/thumbnai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914400"/>
            <a:ext cx="4251960" cy="32004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https://www.youtube.com/watch?v=hrZbWTo6wCo | video_id: hrZbWTo6wCo | generated: 2026-09-20T18:03:04Z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Executive Summary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시청 전 빠른 정보 습득을 위한 요약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4343400"/>
          </a:xfrm>
          <a:prstGeom prst="roundRect">
            <a:avLst>
              <a:gd name="adj" fmla="val 2526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SUMMARY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758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본 영상은 어도비 파이어플라이의 최신 AI 이미지 편집 기능을 소개하고 시연합니다. 기존 AI 이미지 툴의 프롬프트 의존성 한계를 넘어, 마크업, 디테일 조절, 선택 영역 채우기/제거, 캔버스 확장 등 직관적인 편집 기능을 강조합니다. 특히, 프롬프트 없이도 이미지의 특정 부분을 수정하거나 확장할 수 있는 점이 주요 특징입니다. 어도비는 파이어플라이를 이미지뿐만 아니라 영상, 사운드까지 아우르는 통합 크리에이티브 플랫폼으로 발전시키고 있음을 시사합니다. 이 기술은 크리에이티브 작업의 효율성을 크게 향상시킬 잠재력을 가집니다.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https://www.youtube.com/watch?v=hrZbWTo6wCo | video_id: hrZbWTo6wCo | generated: 2026-09-20T18:03:04Z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Structure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구성과 논리 흐름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0:00 영상 시작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0:15 기존 AI 이미지 툴의 한계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1:16 어도비 파이어플라이 소개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2:17 마크업 기능 시연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5:02 디테일 조절 기능 시연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7:38 그 외 다양한 기능들 소개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https://www.youtube.com/watch?v=hrZbWTo6wCo | video_id: hrZbWTo6wCo | generated: 2026-09-20T18:03:04Z</a:t>
            </a:r>
            <a:endParaRPr lang="en-US" sz="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Key Ideas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정보게시물로 전환할 핵심 아이디어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이미지 편집의 새로운 패러다임: 프롬프트 의존성 탈피 및 직관적 편집 강화.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어도비 파이어플라이의 '마크업' 기능으로 이미지 내 특정 영역을 쉽게 수정 및 생성.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'디테일 조절' 기능을 통해 이미지의 세부적인 표현을 AI로 미세 조정.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선택 영역 채우기/제거 및 캔버스 확장 등 다양한 AI 기반 편집 도구 제공.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파이어플라이는 단순 이미지 편집을 넘어 영상, 사운드까지 통합하는 어도비의 AI 전략 핵심.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크리에이터들이 AI를 활용하여 더욱 빠르고 효율적으로 고품질 콘텐츠를 제작할 수 있도록 지원.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https://www.youtube.com/watch?v=hrZbWTo6wCo | video_id: hrZbWTo6wCo | generated: 2026-09-20T18:03:04Z</a:t>
            </a:r>
            <a:endParaRPr lang="en-US" sz="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Application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내부 적용 관점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콘텐츠 제작 효율성 증대: 마케팅 자료, 프로토타입 이미지, 발표 자료 등 시각 자료 제작 시간 단축.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아이디어 시각화: 초기 디자인 컨셉이나 스토리보드 이미지를 빠르게 생성하고 수정하여 기획 단계 가속화.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크리에이티브 워크플로우 개선: AI 기반 편집 기능을 활용하여 기존 수동 작업의 한계를 극복하고 새로운 시각적 표현 실험.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내부 교육 및 튜토리얼 제작: 파이어플라이 기능을 활용한 이미지/영상 제작 교육 콘텐츠 개발.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https://www.youtube.com/watch?v=hrZbWTo6wCo | video_id: hrZbWTo6wCo | generated: 2026-09-20T18:03:04Z</a:t>
            </a:r>
            <a:endParaRPr lang="en-US" sz="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Verification Required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모델 추론/metadata 한계/원본 확인 필요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내 각 기능(마크업, 디테일 조절 등)의 실제 작동 방식 및 정확한 사용법 (트랜스크립트 부재로 인한 추론).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어도비 파이어플라이가 이미지 외 영상, 사운드 편집 기능을 실제로 어느 수준까지 지원하는지 (메타데이터 기반 추론).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각 기능의 실제 성능 및 결과물의 품질 (예: 디테일 조절의 미세함, 캔버스 확장 시 자연스러움).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유료 기능 여부 및 구독 모델에 대한 상세 정보.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https://www.youtube.com/watch?v=hrZbWTo6wCo | video_id: hrZbWTo6wCo | generated: 2026-09-20T18:03:04Z</a:t>
            </a:r>
            <a:endParaRPr lang="en-US" sz="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&amp; Download Metadata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게시물과 문서 산출물 추적 정보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143000"/>
            <a:ext cx="10789920" cy="4389120"/>
          </a:xfrm>
          <a:prstGeom prst="roundRect">
            <a:avLst>
              <a:gd name="adj" fmla="val 25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28930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METADATA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00200"/>
            <a:ext cx="10460736" cy="38039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Title: 어도비가 역대급 기능을 출시했습니다.. 나만 알기 아까운 파이어플라이 미친 신기능 ㄷㄷ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Channel: 알린 ALINN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ID: hrZbWTo6wCo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URL: https://www.youtube.com/watch?v=hrZbWTo6wCo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Playlist ID: PLHwM6idVO2zyqi2IZeDAiP5QBqRXd2Zyh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Generated at: 2026-09-20T18:03:04Z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basis: metadata_and_model_inference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https://www.youtube.com/watch?v=hrZbWTo6wCo | video_id: hrZbWTo6wCo | generated: 2026-09-20T18:03:04Z</a:t>
            </a:r>
            <a:endParaRPr lang="en-US" sz="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K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K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DreamLabs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어도비가 역대급 기능을 출시했습니다.. 나만 알기 아까운 파이어플라이 미친 신기능 ㄷㄷ</dc:title>
  <dc:subject>YouTube information summary</dc:subject>
  <dc:creator>DreamLabs Collector</dc:creator>
  <cp:lastModifiedBy>DreamLabs Collector</cp:lastModifiedBy>
  <cp:revision>1</cp:revision>
  <dcterms:created xsi:type="dcterms:W3CDTF">2026-09-20T18:03:05Z</dcterms:created>
  <dcterms:modified xsi:type="dcterms:W3CDTF">2026-09-20T18:03:05Z</dcterms:modified>
</cp:coreProperties>
</file>