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Lst>
  <p:notesMasterIdLst>
    <p:notesMasterId r:id="rId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notesMaster" Target="notesMasters/notesMaster1.xml"/><Relationship Id="rId10" Type="http://schemas.openxmlformats.org/officeDocument/2006/relationships/presProps" Target="presProps.xml"/><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8111F"/>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8111F"/>
          </a:solidFill>
          <a:ln w="12700">
            <a:solidFill>
              <a:srgbClr val="08111F"/>
            </a:solidFill>
            <a:prstDash val="solid"/>
          </a:ln>
        </p:spPr>
      </p:sp>
      <p:sp>
        <p:nvSpPr>
          <p:cNvPr id="3" name="Shape 1"/>
          <p:cNvSpPr/>
          <p:nvPr/>
        </p:nvSpPr>
        <p:spPr>
          <a:xfrm>
            <a:off x="-914400" y="-914400"/>
            <a:ext cx="4754880" cy="4754880"/>
          </a:xfrm>
          <a:prstGeom prst="arc">
            <a:avLst/>
          </a:prstGeom>
          <a:solidFill>
            <a:srgbClr val="0EA5E9">
              <a:alpha val="28000"/>
            </a:srgbClr>
          </a:solidFill>
          <a:ln w="12700">
            <a:solidFill>
              <a:srgbClr val="0EA5E9">
                <a:alpha val="0"/>
              </a:srgbClr>
            </a:solidFill>
            <a:prstDash val="solid"/>
          </a:ln>
        </p:spPr>
      </p:sp>
      <p:sp>
        <p:nvSpPr>
          <p:cNvPr id="4" name="Text 2"/>
          <p:cNvSpPr/>
          <p:nvPr/>
        </p:nvSpPr>
        <p:spPr>
          <a:xfrm>
            <a:off x="594360" y="502920"/>
            <a:ext cx="4937760" cy="274320"/>
          </a:xfrm>
          <a:prstGeom prst="rect">
            <a:avLst/>
          </a:prstGeom>
          <a:noFill/>
          <a:ln/>
        </p:spPr>
        <p:txBody>
          <a:bodyPr wrap="square" lIns="0" tIns="0" rIns="0" bIns="0" rtlCol="0" anchor="ctr"/>
          <a:lstStyle/>
          <a:p>
            <a:pPr indent="0" marL="0">
              <a:buNone/>
            </a:pPr>
            <a:r>
              <a:rPr lang="en-US" sz="1000" b="1" dirty="0">
                <a:solidFill>
                  <a:srgbClr val="38BDF8"/>
                </a:solidFill>
                <a:latin typeface="Noto Sans CJK KR" pitchFamily="34" charset="0"/>
                <a:ea typeface="Noto Sans CJK KR" pitchFamily="34" charset="-122"/>
                <a:cs typeface="Noto Sans CJK KR" pitchFamily="34" charset="-120"/>
              </a:rPr>
              <a:t>DREAMLABS COLLECTOR</a:t>
            </a:r>
            <a:endParaRPr lang="en-US" sz="1000" dirty="0"/>
          </a:p>
        </p:txBody>
      </p:sp>
      <p:sp>
        <p:nvSpPr>
          <p:cNvPr id="5" name="Text 3"/>
          <p:cNvSpPr/>
          <p:nvPr/>
        </p:nvSpPr>
        <p:spPr>
          <a:xfrm>
            <a:off x="594360" y="1005840"/>
            <a:ext cx="6492240" cy="1554480"/>
          </a:xfrm>
          <a:prstGeom prst="rect">
            <a:avLst/>
          </a:prstGeom>
          <a:noFill/>
          <a:ln/>
        </p:spPr>
        <p:txBody>
          <a:bodyPr wrap="square" lIns="254" tIns="254" rIns="254" bIns="254" rtlCol="0" anchor="ctr">
            <a:normAutofit/>
          </a:bodyPr>
          <a:lstStyle/>
          <a:p>
            <a:pPr indent="0" marL="0">
              <a:buNone/>
            </a:pPr>
            <a:r>
              <a:rPr lang="en-US" sz="2800" b="1" dirty="0">
                <a:solidFill>
                  <a:srgbClr val="F8FAFC"/>
                </a:solidFill>
                <a:latin typeface="Noto Sans CJK KR" pitchFamily="34" charset="0"/>
                <a:ea typeface="Noto Sans CJK KR" pitchFamily="34" charset="-122"/>
                <a:cs typeface="Noto Sans CJK KR" pitchFamily="34" charset="-120"/>
              </a:rPr>
              <a:t>클로드 스킬 하나로 애플 제품페이지 같은 3D 홈페이지 만드는 방법</a:t>
            </a:r>
            <a:endParaRPr lang="en-US" sz="2800" dirty="0"/>
          </a:p>
        </p:txBody>
      </p:sp>
      <p:sp>
        <p:nvSpPr>
          <p:cNvPr id="6" name="Text 4"/>
          <p:cNvSpPr/>
          <p:nvPr/>
        </p:nvSpPr>
        <p:spPr>
          <a:xfrm>
            <a:off x="621792" y="2743200"/>
            <a:ext cx="6217920" cy="1417320"/>
          </a:xfrm>
          <a:prstGeom prst="rect">
            <a:avLst/>
          </a:prstGeom>
          <a:noFill/>
          <a:ln/>
        </p:spPr>
        <p:txBody>
          <a:bodyPr wrap="square" lIns="254" tIns="254" rIns="254" bIns="254" rtlCol="0" anchor="ctr">
            <a:normAutofit/>
          </a:bodyPr>
          <a:lstStyle/>
          <a:p>
            <a:pPr indent="0" marL="0">
              <a:buNone/>
            </a:pPr>
            <a:r>
              <a:rPr lang="en-US" sz="1300" dirty="0">
                <a:solidFill>
                  <a:srgbClr val="DDE7F3"/>
                </a:solidFill>
                <a:latin typeface="Noto Sans CJK KR" pitchFamily="34" charset="0"/>
                <a:ea typeface="Noto Sans CJK KR" pitchFamily="34" charset="-122"/>
                <a:cs typeface="Noto Sans CJK KR" pitchFamily="34" charset="-120"/>
              </a:rPr>
              <a:t>본 브리핑은 2026년 7월 24일 게시 예정인 YouTube 영상 "클로드 스킬 하나로 애플 제품페이지 같은 3D 홈페이지 만드는 방법"의 메타데이터를 기반으로 작성되었습니다. 이 영상은 Claude AI의 'scroll-world' 스킬을 활용하여 애플 제품 페이지와 유사한 고품질의 3D 비행 랜딩 페이지를 손쉽게 제작하는 방법을 소개합니다. 핵심 원리는 3D 렌더링이 아닌 미리 제작된 영상을 스크롤로 제어하는 '스크롤 스크러빙' 방식이며, 이를 통해 전문 에이전시 없이도 저렴한 비용(약 2만 9천 원)으로 인터랙티브 웹 페이지를 구현할 수 있습니다. 영상은 샐러드 정기배송 비즈니스 예시를 통해 스킬 설치부터 비용 협의, 페이지 완성까지 전 과정을 시연하며, AI를 통한 웹 개발의 새로운 가능성을 제시합니다.</a:t>
            </a:r>
            <a:endParaRPr lang="en-US" sz="1300" dirty="0"/>
          </a:p>
        </p:txBody>
      </p:sp>
      <p:sp>
        <p:nvSpPr>
          <p:cNvPr id="7" name="Shape 5"/>
          <p:cNvSpPr/>
          <p:nvPr/>
        </p:nvSpPr>
        <p:spPr>
          <a:xfrm>
            <a:off x="658368"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8" name="Text 6"/>
          <p:cNvSpPr/>
          <p:nvPr/>
        </p:nvSpPr>
        <p:spPr>
          <a:xfrm>
            <a:off x="822960"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CHANNEL</a:t>
            </a:r>
            <a:endParaRPr lang="en-US" sz="900" dirty="0"/>
          </a:p>
        </p:txBody>
      </p:sp>
      <p:sp>
        <p:nvSpPr>
          <p:cNvPr id="9" name="Text 7"/>
          <p:cNvSpPr/>
          <p:nvPr/>
        </p:nvSpPr>
        <p:spPr>
          <a:xfrm>
            <a:off x="822960"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Aiden의 친절한 AI</a:t>
            </a:r>
            <a:endParaRPr lang="en-US" sz="1050" dirty="0"/>
          </a:p>
        </p:txBody>
      </p:sp>
      <p:sp>
        <p:nvSpPr>
          <p:cNvPr id="10" name="Shape 8"/>
          <p:cNvSpPr/>
          <p:nvPr/>
        </p:nvSpPr>
        <p:spPr>
          <a:xfrm>
            <a:off x="3611880"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11" name="Text 9"/>
          <p:cNvSpPr/>
          <p:nvPr/>
        </p:nvSpPr>
        <p:spPr>
          <a:xfrm>
            <a:off x="3776472"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VIDEO ID</a:t>
            </a:r>
            <a:endParaRPr lang="en-US" sz="900" dirty="0"/>
          </a:p>
        </p:txBody>
      </p:sp>
      <p:sp>
        <p:nvSpPr>
          <p:cNvPr id="12" name="Text 10"/>
          <p:cNvSpPr/>
          <p:nvPr/>
        </p:nvSpPr>
        <p:spPr>
          <a:xfrm>
            <a:off x="3776472"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iBQMs1-vRKE</a:t>
            </a:r>
            <a:endParaRPr lang="en-US" sz="1050" dirty="0"/>
          </a:p>
        </p:txBody>
      </p:sp>
      <p:pic>
        <p:nvPicPr>
          <p:cNvPr id="13" name="Image 0" descr="assets/generated/videos/iBQMs1-vRKE/thumbnail.jpg">    </p:cNvPr>
          <p:cNvPicPr>
            <a:picLocks noChangeAspect="1"/>
          </p:cNvPicPr>
          <p:nvPr/>
        </p:nvPicPr>
        <p:blipFill>
          <a:blip r:embed="rId1"/>
          <a:stretch>
            <a:fillRect/>
          </a:stretch>
        </p:blipFill>
        <p:spPr>
          <a:xfrm>
            <a:off x="7315200" y="914400"/>
            <a:ext cx="4251960" cy="3200400"/>
          </a:xfrm>
          <a:prstGeom prst="rect">
            <a:avLst/>
          </a:prstGeom>
        </p:spPr>
      </p:pic>
      <p:sp>
        <p:nvSpPr>
          <p:cNvPr id="14" name="Text 11"/>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https://www.youtube.com/watch?v=iBQMs1-vRKE | video_id: iBQMs1-vRKE | generated: 2026-07-28T15:50:05Z</a:t>
            </a:r>
            <a:endParaRPr lang="en-US" sz="6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Executive Summary</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시청 전 빠른 정보 습득을 위한 요약</a:t>
            </a:r>
            <a:endParaRPr lang="en-US" sz="850" dirty="0"/>
          </a:p>
        </p:txBody>
      </p:sp>
      <p:sp>
        <p:nvSpPr>
          <p:cNvPr id="4" name="Shape 2"/>
          <p:cNvSpPr/>
          <p:nvPr/>
        </p:nvSpPr>
        <p:spPr>
          <a:xfrm>
            <a:off x="685800" y="1234440"/>
            <a:ext cx="10789920" cy="4343400"/>
          </a:xfrm>
          <a:prstGeom prst="roundRect">
            <a:avLst>
              <a:gd name="adj" fmla="val 2526"/>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SUMMARY</a:t>
            </a:r>
            <a:endParaRPr lang="en-US" sz="900" dirty="0"/>
          </a:p>
        </p:txBody>
      </p:sp>
      <p:sp>
        <p:nvSpPr>
          <p:cNvPr id="6" name="Text 4"/>
          <p:cNvSpPr/>
          <p:nvPr/>
        </p:nvSpPr>
        <p:spPr>
          <a:xfrm>
            <a:off x="850392" y="1691640"/>
            <a:ext cx="10460736" cy="37581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본 브리핑은 2026년 7월 24일 게시 예정인 YouTube 영상 "클로드 스킬 하나로 애플 제품페이지 같은 3D 홈페이지 만드는 방법"의 메타데이터를 기반으로 작성되었습니다. 이 영상은 Claude AI의 'scroll-world' 스킬을 활용하여 애플 제품 페이지와 유사한 고품질의 3D 비행 랜딩 페이지를 손쉽게 제작하는 방법을 소개합니다. 핵심 원리는 3D 렌더링이 아닌 미리 제작된 영상을 스크롤로 제어하는 '스크롤 스크러빙' 방식이며, 이를 통해 전문 에이전시 없이도 저렴한 비용(약 2만 9천 원)으로 인터랙티브 웹 페이지를 구현할 수 있습니다. 영상은 샐러드 정기배송 비즈니스 예시를 통해 스킬 설치부터 비용 협의, 페이지 완성까지 전 과정을 시연하며, AI를 통한 웹 개발의 새로운 가능성을 제시합니다.</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https://www.youtube.com/watch?v=iBQMs1-vRKE | video_id: iBQMs1-vRKE | generated: 2026-07-28T15:50:05Z</a:t>
            </a:r>
            <a:endParaRPr lang="en-US" sz="6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Video Structure</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구성과 논리 흐름</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인트로 및 스킬 소개 (00:00 - 01:29)</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필수 준비물 및 스킬 설치 (01:30 - 04:24)</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클로드 데스크탑 앱을 활용한 시연 시작 (04:25 - 05:13)</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비즈니스 인터뷰 및 예상 비용 확인/조정 (05:14 - 07:32)</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장면 이미지 확인 및 완성된 페이지 검토 (07:33 - 09:48)</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실제 크레딧 정리 및 마무리 (09:49 - 11:04)</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https://www.youtube.com/watch?v=iBQMs1-vRKE | video_id: iBQMs1-vRKE | generated: 2026-07-28T15:50:05Z</a:t>
            </a:r>
            <a:endParaRPr lang="en-US" sz="6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Key Ideas</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정보게시물로 전환할 핵심 아이디어</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스크롤 스크러빙 원리: 3D 렌더링이 아닌 '미리 만든 영상 + 스크롤 스크러빙'으로 3D 비행 페이지 효과 구현.</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Claude 스킬 'scroll-world': 복잡한 3D 웹 페이지 제작 과정을 AI로 자동화하는 도구.</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비용 예측 및 조정: 스킬 사용 전 예상 크레딧을 제시하고, 사용자가 섹션 조정을 통해 비용을 제어할 수 있는 기능.</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Higgsfield 연동: 3D 에셋 생성 및 렌더링을 위한 외부 플랫폼 활용.</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끊김 없는 영상 연결: 이전 영상의 마지막 프레임을 다음 영상의 시작점으로 사용하여 부드러운 전환 구현.</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AI를 통한 웹 개발 간소화: 전문 지식 없이도 고품질의 인터랙티브 웹 페이지를 제작할 수 있는 가능성 제시.</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https://www.youtube.com/watch?v=iBQMs1-vRKE | video_id: iBQMs1-vRKE | generated: 2026-07-28T15:50:05Z</a:t>
            </a:r>
            <a:endParaRPr lang="en-US" sz="6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DreamLabs Application</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DreamLabs 내부 적용 관점</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DreamLabs 서비스/제품 랜딩 페이지 제작: 신규 AI 솔루션이나 서비스의 몰입감 있는 소개 페이지를 빠르고 저렴하게 제작하여 마케팅 효과 극대화.</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내부 기술 브리핑 자료 시각화: 복잡한 기술 개념이나 아키텍처를 3D 비행 페이지 형태로 시각화하여 이해도를 높이는 데 활용.</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기반 콘텐츠 생성 파이프라인 확장: AI가 텍스트/이미지/영상 콘텐츠를 넘어 인터랙티브 웹 페이지까지 생성하는 워크플로우 연구 및 도입.</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에이전트 개발 아이디어: 'scroll-world'처럼 특정 복잡한 작업을 자동화하는 AI 에이전트 개발 시 참고 모델로 활용.</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사용자 경험(UX) 개선 연구: AI를 활용한 인터랙티브 웹 페이지 제작이 사용자 참여도 및 정보 전달 효율성에 미치는 영향 분석.</a:t>
            </a:r>
            <a:endParaRPr lang="en-US" sz="1050" dirty="0"/>
          </a:p>
        </p:txBody>
      </p:sp>
      <p:sp>
        <p:nvSpPr>
          <p:cNvPr id="19" name="Text 17"/>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https://www.youtube.com/watch?v=iBQMs1-vRKE | video_id: iBQMs1-vRKE | generated: 2026-07-28T15:50:05Z</a:t>
            </a:r>
            <a:endParaRPr lang="en-US" sz="6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Verification Required</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모델 추론/metadata 한계/원본 확인 필요</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영상 게시 시점 및 정보의 유효성: published_at이 2026년 7월 24일로 설정되어 있어, 현재 시점(가정)에서는 영상이 아직 게시되지 않은 상태입니다. 따라서 본 정보는 영상의 메타데이터를 기반으로 한 예상 내용이며, 실제 게시 후 내용과 차이가 있을 수 있으므로 반드시 원본 영상 확인이 필요합니다.</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Claude 데스크탑 앱의 'scroll-world' 스킬 실제 사용 가능 여부 및 안정성: 영상이 게시된 후, 해당 스킬이 클로드 데스크탑 앱에서 실제로 사용 가능한지, 그리고 안정적으로 작동하는지 검증이 필요합니다.</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Higgsfield 플랫폼의 실제 기능 및 비용 구조: 영상에서 언급된 Higgsfield의 3D 렌더링 기능과 크레딧 시스템이 실제와 일치하는지, 그리고 사용성에 문제가 없는지 확인해야 합니다.</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496 크레딧 (약 2만 9천 원)의 실제 비용 효율성: 제시된 비용이 일반적인 웹 에이전시의 견적과 비교하여 얼마나 경쟁력이 있는지 시장 조사를 통해 객관적인 효율성을 검증해야 합니다.</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오픈소스 'scroll-world' 스킬 저장소의 활성화 및 유지보수 현황: GitHub 저장소(oso95/scroll-world)의 커뮤니티 지원 및 업데이트 빈도를 확인하여 장기적인 활용 가능성을 평가해야 합니다.</a:t>
            </a:r>
            <a:endParaRPr lang="en-US" sz="1050" dirty="0"/>
          </a:p>
        </p:txBody>
      </p:sp>
      <p:sp>
        <p:nvSpPr>
          <p:cNvPr id="19" name="Text 17"/>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https://www.youtube.com/watch?v=iBQMs1-vRKE | video_id: iBQMs1-vRKE | generated: 2026-07-28T15:50:05Z</a:t>
            </a:r>
            <a:endParaRPr lang="en-US" sz="6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Source &amp; Download Metadata</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게시물과 문서 산출물 추적 정보</a:t>
            </a:r>
            <a:endParaRPr lang="en-US" sz="850" dirty="0"/>
          </a:p>
        </p:txBody>
      </p:sp>
      <p:sp>
        <p:nvSpPr>
          <p:cNvPr id="4" name="Shape 2"/>
          <p:cNvSpPr/>
          <p:nvPr/>
        </p:nvSpPr>
        <p:spPr>
          <a:xfrm>
            <a:off x="685800" y="1143000"/>
            <a:ext cx="10789920" cy="4389120"/>
          </a:xfrm>
          <a:prstGeom prst="roundRect">
            <a:avLst>
              <a:gd name="adj" fmla="val 2500"/>
            </a:avLst>
          </a:prstGeom>
          <a:solidFill>
            <a:srgbClr val="F8FAFC">
              <a:alpha val="96000"/>
            </a:srgbClr>
          </a:solidFill>
          <a:ln w="12700">
            <a:solidFill>
              <a:srgbClr val="D7E0EA">
                <a:alpha val="80000"/>
              </a:srgbClr>
            </a:solidFill>
            <a:prstDash val="solid"/>
          </a:ln>
        </p:spPr>
      </p:sp>
      <p:sp>
        <p:nvSpPr>
          <p:cNvPr id="5" name="Text 3"/>
          <p:cNvSpPr/>
          <p:nvPr/>
        </p:nvSpPr>
        <p:spPr>
          <a:xfrm>
            <a:off x="850392" y="128930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METADATA</a:t>
            </a:r>
            <a:endParaRPr lang="en-US" sz="900" dirty="0"/>
          </a:p>
        </p:txBody>
      </p:sp>
      <p:sp>
        <p:nvSpPr>
          <p:cNvPr id="6" name="Text 4"/>
          <p:cNvSpPr/>
          <p:nvPr/>
        </p:nvSpPr>
        <p:spPr>
          <a:xfrm>
            <a:off x="850392" y="1600200"/>
            <a:ext cx="10460736" cy="380390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Title: 클로드 스킬 하나로 애플 제품페이지 같은 3D 홈페이지 만드는 방법</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Channel: Aiden의 친절한 AI</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Video ID: iBQMs1-vRKE</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URL: https://www.youtube.com/watch?v=iBQMs1-vRKE</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Playlist ID: PLHwM6idVO2zyqi2IZeDAiP5QBqRXd2Zyh</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Generated at: 2026-07-28T15:50:05Z</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basis: metadata_and_model_inference</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https://www.youtube.com/watch?v=iBQMs1-vRKE | video_id: iBQMs1-vRKE | generated: 2026-07-28T15:50:05Z</a:t>
            </a:r>
            <a:endParaRPr lang="en-US" sz="6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Noto Sans CJK KR"/>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Noto Sans CJK KR"/>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7</Slides>
  <Notes>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Arial</vt:lpstr>
      <vt:lpstr>Calibri</vt:lpstr>
      <vt:lpstr>Office Theme</vt:lpstr>
      <vt:lpstr>Slide 1</vt:lpstr>
      <vt:lpstr>Slide 2</vt:lpstr>
      <vt:lpstr>Slide 3</vt:lpstr>
      <vt:lpstr>Slide 4</vt:lpstr>
      <vt:lpstr>Slide 5</vt:lpstr>
      <vt:lpstr>Slide 6</vt:lpstr>
      <vt:lpstr>Slide 7</vt:lpstr>
    </vt:vector>
  </TitlesOfParts>
  <Company>DreamLabs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클로드 스킬 하나로 애플 제품페이지 같은 3D 홈페이지 만드는 방법</dc:title>
  <dc:subject>YouTube information summary</dc:subject>
  <dc:creator>DreamLabs Collector</dc:creator>
  <cp:lastModifiedBy>DreamLabs Collector</cp:lastModifiedBy>
  <cp:revision>1</cp:revision>
  <dcterms:created xsi:type="dcterms:W3CDTF">2026-07-28T15:50:05Z</dcterms:created>
  <dcterms:modified xsi:type="dcterms:W3CDTF">2026-07-28T15:50:05Z</dcterms:modified>
</cp:coreProperties>
</file>