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 코드 + 코덱스 + 제미나이 동시에 굴리는 멀티 에이전트 시스템 (한 번 쓰면 못 돌아감)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클로드 코드(Claude Code)를 오케스트레이터로 활용하여 코덱스(Codex)와 제미나이(Gemini)를 워커로 부리는 멀티 에이전트 AI 시스템을 소개합니다. 단일 AI 모델의 한계를 극복하고 모델 간의 강점을 결합하며 상호 검증을 통해 더 나은 결과물을 도출하는 것이 목표입니다. 특히, 'codex-critic'을 통한 공격적인 코드 버그 검출, 제미나이의 비전 및 장문 분석 능력 활용, 그리고 세션 지속성 및 사용자 승인 기반의 안전한 워커 호출 기능이 핵심입니다. 이 시스템은 검증된 컨텍스트 엔지니어링 학습을 제공하며, 한 번 사용하면 기존 단일 에이전트 워크플로우로 돌아가기 어렵다고 강조됩니다.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치트키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iNCOuMCzzDg</a:t>
            </a:r>
            <a:endParaRPr lang="en-US" sz="1050" dirty="0"/>
          </a:p>
        </p:txBody>
      </p:sp>
      <p:pic>
        <p:nvPicPr>
          <p:cNvPr id="13" name="Image 0" descr="assets/generated/videos/iNCOuMCzzDg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https://www.youtube.com/watch?v=iNCOuMCzzDg | video_id: iNCOuMCzzDg | generated: 2026-06-16T16:40:36Z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클로드 코드(Claude Code)를 오케스트레이터로 활용하여 코덱스(Codex)와 제미나이(Gemini)를 워커로 부리는 멀티 에이전트 AI 시스템을 소개합니다. 단일 AI 모델의 한계를 극복하고 모델 간의 강점을 결합하며 상호 검증을 통해 더 나은 결과물을 도출하는 것이 목표입니다. 특히, 'codex-critic'을 통한 공격적인 코드 버그 검출, 제미나이의 비전 및 장문 분석 능력 활용, 그리고 세션 지속성 및 사용자 승인 기반의 안전한 워커 호출 기능이 핵심입니다. 이 시스템은 검증된 컨텍스트 엔지니어링 학습을 제공하며, 한 번 사용하면 기존 단일 에이전트 워크플로우로 돌아가기 어렵다고 강조됩니다.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https://www.youtube.com/watch?v=iNCOuMCzzDg | video_id: iNCOuMCzzDg | generated: 2026-06-16T16:40:36Z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오프닝 - 왜 멀티 에이전트인가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주요 시연 (멀티 에이전트 트래커 버그 수정, 유튜브 썸네일 생성, PDF→HWPX 변환)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 코드에서 코덱스·제미나이 사용 방법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멀티 에이전트 시스템 구조 설명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컨텍스트 엔지니어링 3원칙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디자인 철학 및 가드레일·자기 개선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https://www.youtube.com/watch?v=iNCOuMCzzDg | video_id: iNCOuMCzzDg | generated: 2026-06-16T16:40:36Z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 코드(Claude Code)는 오케스트레이터 역할을 하며, `claude-main`, `codex-main`, `codex-critic`, `gemini` 등의 워커 AI를 관리합니다.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`codex-critic`은 클로드의 산출물을 공격적으로 리뷰하여 평균 4~5개의 숨은 버그를 발견하는 데 특화되어 있습니다.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제미나이는 비전 처리, 긴 문서 분석, 그리고 독립적인 제3자 검토자로서의 역할을 수행합니다.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시스템의 모든 상태는 파일로 저장되어 세션이 중단되어도 작업을 이어서 진행할 수 있는 지속성을 제공합니다.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워커 AI 호출 전에는 항상 사용자 승인을 요구하여, 허가 없는 자동 호출을 방지하고 사용자의 통제권을 보장합니다.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시스템은 `learnings.md` 파일을 통해 시행착오를 기록하고 스스로 학습하며 성장하는 메커니즘을 갖추고 있습니다.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https://www.youtube.com/watch?v=iNCOuMCzzDg | video_id: iNCOuMCzzDg | generated: 2026-06-16T16:40:36Z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**고도화된 코드 검토 및 개발**: DreamLabs 내부 프로젝트에서 유사한 멀티 에이전트 시스템을 도입하여 코드 생성 및 자동화된 버그 탐지 프로세스를 강화할 수 있습니다.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**자동화된 문서 처리**: 제미나이의 비전 및 장문 분석 능력을 활용하여 연구 보고서, 기술 사양서 등 복잡한 문서의 분석 및 변환(특히 수식이나 시각적 요소 포함) 작업을 자동화할 수 있습니다.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**특화된 비전 AI 태스크**: DreamLabs의 연구 또는 데이터 처리 과정에서 필요한 특정 비전 AI 태스크에 제미나이를 멀티 에이전트 프레임워크 내에서 활용하는 방안을 모색할 수 있습니다.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**컨텍스트 엔지니어링 모범 사례 적용**: 영상에서 제시된 '검증된 하네스 컨텍스트 엔지니어링' 원칙을 DreamLabs의 AI 프롬프트 설계 및 에이전트 오케스트레이션에 적용하여 효율성을 높일 수 있습니다.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**견고한 AI 시스템 설계**: 상태 지속성, 사용자 승인 기반 워커 호출 등 본 시스템의 설계 철학을 DreamLabs의 AI 시스템 개발에 반영하여 안정성과 제어 가능성을 향상시킬 수 있습니다.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https://www.youtube.com/watch?v=iNCOuMCzzDg | video_id: iNCOuMCzzDg | generated: 2026-06-16T16:40:36Z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**시스템 성능 및 버그 탐지율 검증**: 'codex-critic'이 평균 4~5개의 버그를 발견한다는 주장에 대한 실제 성능 및 다양한 코드베이스에서의 유효성 검증이 필요합니다.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**컨텍스트 엔지니어링 효과 분석**: '검증된 하네스 컨텍스트 엔지니어링 학습'의 실제 효과와 DreamLabs 환경에서의 적용 가능성에 대한 심층적인 분석 및 테스트가 요구됩니다.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**확장성 및 리소스 사용량 평가**: 시스템이 복잡한 태스크나 더 많은 에이전트와 함께 얼마나 잘 확장되는지, 그리고 필요한 컴퓨팅 리소스에 대한 평가가 필요합니다.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**사용자 승인 메커니즘의 실용성**: '워커 호출 전 항상 사용자 승인' 기능이 실제 워크플로우에서 사용자 경험과 효율성에 미치는 영향에 대한 평가가 필요합니다.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**`learnings.md` 기반 자기 개선 효과 확인**: `learnings.md`를 통한 시스템의 자기 개선 메커니즘이 실제로 얼마나 효과적으로 작동하는지 장기적인 관점에서 검증해야 합니다.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**GitHub 저장소 코드 리뷰**: 제공된 GitHub 저장소의 코드를 상세히 검토하여 시스템의 구현 방식, 아키텍처, 그리고 보안 취약점 여부를 확인해야 합니다.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https://www.youtube.com/watch?v=iNCOuMCzzDg | video_id: iNCOuMCzzDg | generated: 2026-06-16T16:40:36Z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클로드 코드 + 코덱스 + 제미나이 동시에 굴리는 멀티 에이전트 시스템 (한 번 쓰면 못 돌아감)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AI 치트키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iNCOuMCzzDg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https://www.youtube.com/watch?v=iNCOuMCzzDg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2026-06-16T16:40:36Z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https://www.youtube.com/watch?v=iNCOuMCzzDg | video_id: iNCOuMCzzDg | generated: 2026-06-16T16:40:36Z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클로드 코드 + 코덱스 + 제미나이 동시에 굴리는 멀티 에이전트 시스템 (한 번 쓰면 못 돌아감)</dc:title>
  <dc:subject>YouTube information summary</dc:subject>
  <dc:creator>DreamLabs Collector</dc:creator>
  <cp:lastModifiedBy>DreamLabs Collector</cp:lastModifiedBy>
  <cp:revision>1</cp:revision>
  <dcterms:created xsi:type="dcterms:W3CDTF">2026-06-16T16:40:36Z</dcterms:created>
  <dcterms:modified xsi:type="dcterms:W3CDTF">2026-06-16T16:40:36Z</dcterms:modified>
</cp:coreProperties>
</file>