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150일 만에 발견한, 매일 쓰는 스킬 2가지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코딩 지식이 없는 사람도 일상적으로 활용할 수 있는 두 가지 Claude 코드 스킬을 소개합니다. 첫 번째는 'awesome-design-md'로, 유명 브랜드의 디자인 요소를 활용하여 일관된 디자인 결과물을 쉽게 생성하는 방법입니다. 두 번째는 'im-not-ai'로, AI가 작성한 글의 어색한 부분을 자연스럽게 수정하여 가독성을 높이는 스킬입니다. 두 스킬 모두 무료 오픈소스이며 설치 및 사용이 간편하여 디자인, 글쓰기, 콘텐츠 제작 등 다양한 분야에서 생산성을 향상시킬 수 있습니다. 코딩 경험이 없어도 누구나 쉽게 적용 가능하며, 특히 1인 창업가, 기획자, 마케터, 직장인, 학생에게 유용합니다.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바이브코딩 레인 RaiN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iP2lCHm5exU</a:t>
            </a:r>
            <a:endParaRPr lang="en-US" sz="1050" dirty="0"/>
          </a:p>
        </p:txBody>
      </p:sp>
      <p:pic>
        <p:nvPicPr>
          <p:cNvPr id="13" name="Image 0" descr="assets/generated/videos/iP2lCHm5exU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https://www.youtube.com/watch?v=iP2lCHm5exU | video_id: iP2lCHm5exU | generated: 2026-06-25T15:56:43Z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코딩 지식이 없는 사람도 일상적으로 활용할 수 있는 두 가지 Claude 코드 스킬을 소개합니다. 첫 번째는 'awesome-design-md'로, 유명 브랜드의 디자인 요소를 활용하여 일관된 디자인 결과물을 쉽게 생성하는 방법입니다. 두 번째는 'im-not-ai'로, AI가 작성한 글의 어색한 부분을 자연스럽게 수정하여 가독성을 높이는 스킬입니다. 두 스킬 모두 무료 오픈소스이며 설치 및 사용이 간편하여 디자인, 글쓰기, 콘텐츠 제작 등 다양한 분야에서 생산성을 향상시킬 수 있습니다. 코딩 경험이 없어도 누구나 쉽게 적용 가능하며, 특히 1인 창업가, 기획자, 마케터, 직장인, 학생에게 유용합니다.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https://www.youtube.com/watch?v=iP2lCHm5exU | video_id: iP2lCHm5exU | generated: 2026-06-25T15:56:43Z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코드 스킬 소개 및 적용 대상 설명 (00:00 ~ 01:25)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첫 번째 스킬: 디자인 자동화 (awesome-design-md) 시연 및 설명 (01:25 ~ 07:30)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두 번째 스킬: AI 글쓰기 자연스럽게 만들기 (im-not-ai) 시연 및 설명 (07:30 ~ 11:07)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설치 및 사용법 안내 (03:27, 11:07)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 및 활용 독려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https://www.youtube.com/watch?v=iP2lCHm5exU | video_id: iP2lCHm5exU | generated: 2026-06-25T15:56:43Z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코딩 없이 AI 스킬 활용 가능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디자인 생성 시 유명 브랜드 템플릿 활용으로 일관성 유지 ('awesome-design-md')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글의 어색한 문체(번역투, 기계적 병렬 등)를 자연스럽게 수정 ('im-not-ai')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오픈소스 도구로 누구나 쉽게 접근 가능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설치 및 사용법이 매우 간편 (복사/붙여넣기, 슬래시 명령어)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생산성 향상 (디자인 설명 시간 단축, 글 검수 시간 단축 등)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https://www.youtube.com/watch?v=iP2lCHm5exU | video_id: iP2lCHm5exU | generated: 2026-06-25T15:56:43Z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콘텐츠 제작 시 디자인 템플릿 활용하여 브랜드 일관성 유지 및 제작 시간 단축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보고서 초안 작성 후 'im-not-ai' 스킬로 자연스러운 한국어 문체로 수정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신규 서비스 기획 단계에서 디자인 프로토타입 제작 시 'awesome-design-md' 활용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사내 교육 자료 제작 시 AI 활용하여 디자인 및 텍스트 콘텐츠 효율 증대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연구 결과 발표 자료 작성 시 AI 글쓰기 자연스러움 개선으로 전문성 강화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https://www.youtube.com/watch?v=iP2lCHm5exU | video_id: iP2lCHm5exU | generated: 2026-06-25T15:56:43Z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awesome-design-md 스킬의 실제 디자인 결과물 품질 및 일관성 검증 필요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im-not-ai 스킬의 AI 글 수정 효과 및 적용 범위에 대한 추가 테스트 필요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소개된 Github 링크의 최신 버전 및 라이선스 확인 필요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오픈소스라고 명시되었으나, 실제 사용 시 발생할 수 있는 제약 조건 확인 필요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https://www.youtube.com/watch?v=iP2lCHm5exU | video_id: iP2lCHm5exU | generated: 2026-06-25T15:56:43Z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150일 만에 발견한, 매일 쓰는 스킬 2가지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바이브코딩 레인 RaiN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iP2lCHm5exU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https://www.youtube.com/watch?v=iP2lCHm5exU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2026-06-25T15:56:43Z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https://www.youtube.com/watch?v=iP2lCHm5exU | video_id: iP2lCHm5exU | generated: 2026-06-25T15:56:43Z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150일 만에 발견한, 매일 쓰는 스킬 2가지</dc:title>
  <dc:subject>YouTube information summary</dc:subject>
  <dc:creator>DreamLabs Collector</dc:creator>
  <cp:lastModifiedBy>DreamLabs Collector</cp:lastModifiedBy>
  <cp:revision>1</cp:revision>
  <dcterms:created xsi:type="dcterms:W3CDTF">2026-06-25T15:56:43Z</dcterms:created>
  <dcterms:modified xsi:type="dcterms:W3CDTF">2026-06-25T15:56:43Z</dcterms:modified>
</cp:coreProperties>
</file>