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AI로 영상 편집을 자동화해봤습니다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AI를 활용하여 영상 편집 과정을 자동화하는 파이프라인을 소개합니다. Video-Use를 통해 컷 편집과 자막 작업을, Hyperframes를 통해 모션 그래픽을 자동화하며, Claude Code가 이 모든 과정을 통합 연결하는 방식입니다. 이 파이프라인은 영상 제작의 효율성을 극대화하고 수작업을 줄이는 것을 목표로 합니다. 인디 개발자가 AI 서비스를 구축하고 자유로운 삶을 추구하는 여정의 일환으로 제시된 사례입니다. (트랜스크립트 부재로 메타데이터 기반 추론)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Jay Choi | 인디해커 라이프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iegdLw9SgLw</a:t>
            </a:r>
            <a:endParaRPr lang="en-US" sz="1050" dirty="0"/>
          </a:p>
        </p:txBody>
      </p:sp>
      <p:pic>
        <p:nvPicPr>
          <p:cNvPr id="13" name="Image 0" descr="assets/generated/videos/iegdLw9SgL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AI를 활용하여 영상 편집 과정을 자동화하는 파이프라인을 소개합니다. Video-Use를 통해 컷 편집과 자막 작업을, Hyperframes를 통해 모션 그래픽을 자동화하며, Claude Code가 이 모든 과정을 통합 연결하는 방식입니다. 이 파이프라인은 영상 제작의 효율성을 극대화하고 수작업을 줄이는 것을 목표로 합니다. 인디 개발자가 AI 서비스를 구축하고 자유로운 삶을 추구하는 여정의 일환으로 제시된 사례입니다. (트랜스크립트 부재로 메타데이터 기반 추론)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도입: AI 영상 편집 자동화의 필요성 및 목표 제시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핵심 도구 소개: Video-Use, Hyperframes, Claude Code의 기능 설명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파이프라인 구성 및 시연: 각 도구의 연동 방식 및 자동화 과정 데모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결과물 및 효율성 분석: 자동화된 편집의 결과물과 시간 절약 효과 강조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결론 및 향후 전망: 인디 개발자로서의 비전 및 AI 기술의 잠재력 언급 (메타데이터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영상 편집 워크플로우의 혁신 및 자동화 가능성.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특정 AI 도구(Video-Use, Hyperframes)의 기능적 역할과 활용법.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LLM(Claude Code)을 활용한 복잡한 미디어 파이프라인 통합 및 제어.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콘텐츠 제작 과정의 효율성 증대 및 수작업 감소를 통한 시간 절약.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인디 개발자의 관점에서 AI 기술을 실제 서비스에 적용하는 사례.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오픈소스 AI 도구(Video-Use, Hyperframes, Remotion)의 잠재력과 활용 가치.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연구 결과물 홍보 영상 및 튜토리얼 제작 자동화 파이프라인 구축 연구.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영상 편집 도구(컷 편집, 자막, 모션 그래픽)의 통합 및 커스터마이징 가능성 탐색.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LLM을 활용하여 복잡한 미디어 콘텐츠 생성 및 관리 시스템 개발 검토.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연구 보고서 및 발표 자료의 시각화 콘텐츠 제작 효율성 증대 방안 모색.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신규 AI 기술 스택(Video-Use, Hyperframes 등)의 DreamLabs 프로젝트 도입 검토.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Video-Use와 Hyperframes의 실제 성능, 안정성 및 DreamLabs 콘텐츠 품질 기준 부합 여부.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Code가 파이프라인을 '연결'하는 구체적인 방식과 코드 구현의 복잡성.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영상 편집 결과물의 창의성 및 세부 조정 가능성 평가.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Remotion 및 ElevenLabs가 전체 파이프라인 내에서 어떤 역할을 하며, 통합 난이도는 어느 정도인지.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전체 파이프라인 구축에 필요한 기술적 난이도, 개발 시간 및 유지보수 비용.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AI로 영상 편집을 자동화해봤습니다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Jay Choi | 인디해커 라이프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iegdLw9SgLw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https://www.youtube.com/watch?v=iegdLw9SgLw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2026-06-05T06:35:30Z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https://www.youtube.com/watch?v=iegdLw9SgLw | video_id: iegdLw9SgLw | generated: 2026-06-05T06:35:30Z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AI로 영상 편집을 자동화해봤습니다</dc:title>
  <dc:subject>YouTube information summary</dc:subject>
  <dc:creator>DreamLabs Collector</dc:creator>
  <cp:lastModifiedBy>DreamLabs Collector</cp:lastModifiedBy>
  <cp:revision>1</cp:revision>
  <dcterms:created xsi:type="dcterms:W3CDTF">2026-06-05T06:35:30Z</dcterms:created>
  <dcterms:modified xsi:type="dcterms:W3CDTF">2026-06-05T06:35:30Z</dcterms:modified>
</cp:coreProperties>
</file>