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2026 하반기 최신AI이미지 툴 8개 전부 비교 (미드저니, GPT이미지2, 나노바나나, 메타이미지, 그록, 시드림5.0프로, Recraft, 힉스필드 소율)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2026년 하반기 기준 최신 AI 이미지 생성 툴 8가지(미드저니, GPT 이미지 2, 나노바나나, 메타 이미지, 그록, 시드림 5.0 프로, Recraft, 힉스필드 소울)를 동일한 프롬프트로 비교 분석합니다. 감성 사진, CF 광고컷, 한글 간판이 포함된 서울 배경, 판타지 장면, 이미지 변형 등 다양한 시나리오에서 각 툴의 결과물 차이를 보여줍니다. 시청자는 이를 통해 특정 목적에 가장 적합한 AI 이미지 툴을 선택하는 데 필요한 정보를 얻을 수 있습니다. 영상은 각 툴의 강점과 약점을 간접적으로 제시하며, AI 에이전트 시대와 AI 영화 제작에 대한 관심으로 마무리됩니다.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알면좋을AI공학 AIEDU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j0SXBwgbkdw</a:t>
            </a:r>
            <a:endParaRPr lang="en-US" sz="1050" dirty="0"/>
          </a:p>
        </p:txBody>
      </p:sp>
      <p:pic>
        <p:nvPicPr>
          <p:cNvPr id="13" name="Image 0" descr="assets/generated/videos/j0SXBwgbkdw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https://www.youtube.com/watch?v=j0SXBwgbkdw | video_id: j0SXBwgbkdw | generated: 2026-07-19T15:25:15Z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2026년 하반기 기준 최신 AI 이미지 생성 툴 8가지(미드저니, GPT 이미지 2, 나노바나나, 메타 이미지, 그록, 시드림 5.0 프로, Recraft, 힉스필드 소울)를 동일한 프롬프트로 비교 분석합니다. 감성 사진, CF 광고컷, 한글 간판이 포함된 서울 배경, 판타지 장면, 이미지 변형 등 다양한 시나리오에서 각 툴의 결과물 차이를 보여줍니다. 시청자는 이를 통해 특정 목적에 가장 적합한 AI 이미지 툴을 선택하는 데 필요한 정보를 얻을 수 있습니다. 영상은 각 툴의 강점과 약점을 간접적으로 제시하며, AI 에이전트 시대와 AI 영화 제작에 대한 관심으로 마무리됩니다.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https://www.youtube.com/watch?v=j0SXBwgbkdw | video_id: j0SXBwgbkdw | generated: 2026-07-19T15:25:15Z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최근 AI 이미지 툴 동향 및 선택 기준 (00:25)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8가지 AI 이미지 툴 소개 및 비교 개요 (04:00)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다양한 이미지 유형별 결과물 비교 (감성, CF, 서울 배경, 판타지) (06:47 - 16:43)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이미지 변형 기능 비교 (18:30)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시대 및 AI 영화 제작에 대한 논의 (24:43)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https://www.youtube.com/watch?v=j0SXBwgbkdw | video_id: j0SXBwgbkdw | generated: 2026-07-19T15:25:15Z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이미지 생성 시장은 2026년 하반기에도 다양한 플레이어가 경쟁하며, 각 툴은 고유한 강점과 약점을 가지고 있습니다. (트랜스크립트 부재로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사용자는 특정 목적(예: 광고, 예술, 지역화된 콘텐츠)에 따라 최적의 AI 이미지 툴을 신중하게 선택해야 합니다. (트랜스크립트 부재로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특히 한글 텍스트와 같은 지역 특화 요소를 정확하게 표현하는 능력은 툴별로 큰 성능 차이를 보일 수 있습니다. (트랜스크립트 부재로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이미지 변형 기능의 정교함과 유연성은 툴마다 상이하며, 이는 콘텐츠 제작 워크플로우에 영향을 미칠 수 있습니다. (트랜스크립트 부재로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이미지 생성 기술은 단순한 이미지 제작을 넘어 AI 에이전트 및 AI 영화 제작과 같은 복합적인 AI 응용 분야의 핵심 요소로 발전하고 있습니다. (메타데이터 기반)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https://www.youtube.com/watch?v=j0SXBwgbkdw | video_id: j0SXBwgbkdw | generated: 2026-07-19T15:25:15Z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콘텐츠 제작(마케팅 자료, 내부 보고서 시각화) 시 최적의 AI 이미지 툴 선정에 참고 자료로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이미지 생성 기술 트렌드 파악 및 경쟁사/시장 동향 분석에 활용.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특정 이미지 스타일(예: 사실적, 감성적, 판타지) 구현을 위한 툴별 강점 이해.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 및 AI 영화 제작 등 미래 기술 로드맵 수립 시 영감 및 아이디어 도출.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한글 텍스트 포함 이미지 생성 등 한국 시장 특화 콘텐츠 제작 시 고려할 툴의 성능 예측. (트랜스크립트 부재로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https://www.youtube.com/watch?v=j0SXBwgbkdw | video_id: j0SXBwgbkdw | generated: 2026-07-19T15:25:15Z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8가지 AI 이미지 툴의 구체적인 장단점 및 특징 (트랜스크립트 부재로 상세 내용 확인 불가).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동일 프롬프트 사용 시 각 툴이 생성한 실제 이미지 결과물의 시각적 품질 및 차이점.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"감성 사진", "CF 광고컷", "한글 간판 서울 배경", "판타지 장면", "이미지 변형" 등 각 비교 항목별 상세 평가 기준 및 결과.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"AI 에이전트 시대" 및 "AI 영화 제작"에 대한 구체적인 논의 내용 및 인사이트.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나노바나나(구글), 메타 이미지(Meta AI), 그록 등 특정 툴의 성능에 대한 영상 제작자의 주관적 평가.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https://www.youtube.com/watch?v=j0SXBwgbkdw | video_id: j0SXBwgbkdw | generated: 2026-07-19T15:25:15Z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2026 하반기 최신AI이미지 툴 8개 전부 비교 (미드저니, GPT이미지2, 나노바나나, 메타이미지, 그록, 시드림5.0프로, Recraft, 힉스필드 소율)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알면좋을AI공학 AIEDU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j0SXBwgbkdw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https://www.youtube.com/watch?v=j0SXBwgbkdw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2026-07-19T15:25:15Z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https://www.youtube.com/watch?v=j0SXBwgbkdw | video_id: j0SXBwgbkdw | generated: 2026-07-19T15:25:15Z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하반기 최신AI이미지 툴 8개 전부 비교 (미드저니, GPT이미지2, 나노바나나, 메타이미지, 그록, 시드림5.0프로, Recraft, 힉스필드 소율)</dc:title>
  <dc:subject>YouTube information summary</dc:subject>
  <dc:creator>DreamLabs Collector</dc:creator>
  <cp:lastModifiedBy>DreamLabs Collector</cp:lastModifiedBy>
  <cp:revision>1</cp:revision>
  <dcterms:created xsi:type="dcterms:W3CDTF">2026-07-19T15:25:16Z</dcterms:created>
  <dcterms:modified xsi:type="dcterms:W3CDTF">2026-07-19T15:25:16Z</dcterms:modified>
</cp:coreProperties>
</file>