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 자동화 | PC 꺼도 일하는 AI 에이전트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Spark는 사용자를 대신하여 24시간 작동하는 클라우드 기반 AI 에이전트입니다. 이 기술은 PC가 꺼져 있어도 Google 클라우드 환경에서 작업을 지속적으로 수행할 수 있는 것이 특징입니다. 영상은 Gemini Spark를 직접 사용해 본 경험을 바탕으로 OpenClaw와의 차이점을 비교하고, Tasks, Schedules, Skills라는 세 가지 핵심 구조를 설명합니다. 이를 통해 실제 업무 자동화에 Gemini Spark를 어떻게 활용할 수 있는지 구체적인 사례를 제시하며, 차세대 AI 에이전트 경쟁의 핵심 요소를 조명합니다. 본 브리핑은 영상 메타데이터를 기반으로 작성되었으며, 상세 내용은 원본 영상 시청을 통해 확인해야 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 with AI Lab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jBaLz0aQ49k</a:t>
            </a:r>
            <a:endParaRPr lang="en-US" sz="1050" dirty="0"/>
          </a:p>
        </p:txBody>
      </p:sp>
      <p:pic>
        <p:nvPicPr>
          <p:cNvPr id="13" name="Image 0" descr="assets/generated/videos/jBaLz0aQ49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Spark는 사용자를 대신하여 24시간 작동하는 클라우드 기반 AI 에이전트입니다. 이 기술은 PC가 꺼져 있어도 Google 클라우드 환경에서 작업을 지속적으로 수행할 수 있는 것이 특징입니다. 영상은 Gemini Spark를 직접 사용해 본 경험을 바탕으로 OpenClaw와의 차이점을 비교하고, Tasks, Schedules, Skills라는 세 가지 핵심 구조를 설명합니다. 이를 통해 실제 업무 자동화에 Gemini Spark를 어떻게 활용할 수 있는지 구체적인 사례를 제시하며, 차세대 AI 에이전트 경쟁의 핵심 요소를 조명합니다. 본 브리핑은 영상 메타데이터를 기반으로 작성되었으며, 상세 내용은 원본 영상 시청을 통해 확인해야 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OpenClaw와 차이점 비교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클라우드 AI 에이전트 핵심 특징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Tasks 기능 설명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Schedules 자동 실행 기능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Skills 업무 자동화 기능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클라우드 기반 AI 에이전트의 지속적인 작업 수행 능력 (PC 독립성).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핵심 구성 요소: Tasks (작업 정의), Schedules (자동화), Skills (업무 능력 확장).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AI 자동화 도구(예: OpenClaw)와의 차별점 및 경쟁 우위.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에이전트를 통한 업무 자동화의 실제 적용 가능성 및 효율성 증대.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시장의 발전 방향과 경쟁의 핵심 요소.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Google 클라우드 인프라를 활용한 AI 에이전트의 안정성과 확장성.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데이터 수집 및 분석 작업 자동화에 Gemini Spark 또는 유사 기술 적용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리서치 보고서 초안 작성 및 정보 요약 자동화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24시간 시장 동향 모니터링 및 특정 키워드 기반 정보 수집 에이전트 구축.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기존 자동화 시스템과 AI 에이전트 기술의 통합 방안 연구.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Tasks, Schedules, Skills 구조를 DreamLabs 내부 프로젝트 관리 및 자동화 프레임워크 설계에 참고.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Spark와 OpenClaw 간의 구체적인 기술적, 기능적 차이점 (예: 지원하는 API, 비용 모델, 성능).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Tasks, Schedules, Skills 기능의 실제 데모 및 활용 사례의 상세 내용.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Google 클라우드에서 작업이 지속되는 방식의 기술적 구현 (예: 서버리스 함수, VM 인스턴스).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경쟁의 핵심으로 제시된 구체적인 요소들.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Spark의 현재 접근성, 비용, 지원 언어 및 통합 가능한 서비스 목록.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'직접 사용해 본 경험'에 대한 구체적인 피드백 및 성능 평가.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Gemini Spark 자동화 | PC 꺼도 일하는 AI 에이전트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Play with AI Lab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jBaLz0aQ49k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https://www.youtube.com/watch?v=jBaLz0aQ49k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2026-06-15T16:42:25Z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https://www.youtube.com/watch?v=jBaLz0aQ49k | video_id: jBaLz0aQ49k | generated: 2026-06-15T16:42:25Z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Gemini Spark 자동화 | PC 꺼도 일하는 AI 에이전트</dc:title>
  <dc:subject>YouTube information summary</dc:subject>
  <dc:creator>DreamLabs Collector</dc:creator>
  <cp:lastModifiedBy>DreamLabs Collector</cp:lastModifiedBy>
  <cp:revision>1</cp:revision>
  <dcterms:created xsi:type="dcterms:W3CDTF">2026-06-15T16:42:25Z</dcterms:created>
  <dcterms:modified xsi:type="dcterms:W3CDTF">2026-06-15T16:42:25Z</dcterms:modified>
</cp:coreProperties>
</file>