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나 아직 안 죽었다... AI PPT 원조의 화려한 부활</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PC에 이미 설치된 코파일럿(Copilot)을 활용하여 고품질의 AI PPT를 제작하는 방법을 소개합니다. 단순히 코파일럿을 실행하는 것을 넘어, 효과적인 프롬프트 작성과 제공된 템플릿을 활용하는 것이 핵심입니다. 영상은 코파일럿 AI PPT 제작의 모든 노하우를 공유하며, 특히 '한 줄 딸깍' 방식과 '리디자인' 기능을 통해 생산성을 극대화하는 방법을 시연합니다. 실습 자료를 통해 직접 따라 해보는 것을 권장하며, 이를 통해 직장인 생산성 향상에 기여할 수 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페이퍼로지</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jFhc_QzoP1s</a:t>
            </a:r>
            <a:endParaRPr lang="en-US" sz="1050" dirty="0"/>
          </a:p>
        </p:txBody>
      </p:sp>
      <p:pic>
        <p:nvPicPr>
          <p:cNvPr id="13" name="Image 0" descr="assets/generated/videos/jFhc_QzoP1s/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https://www.youtube.com/watch?v=jFhc_QzoP1s | video_id: jFhc_QzoP1s | generated: 2026-06-13T15:48:28Z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PC에 이미 설치된 코파일럿(Copilot)을 활용하여 고품질의 AI PPT를 제작하는 방법을 소개합니다. 단순히 코파일럿을 실행하는 것을 넘어, 효과적인 프롬프트 작성과 제공된 템플릿을 활용하는 것이 핵심입니다. 영상은 코파일럿 AI PPT 제작의 모든 노하우를 공유하며, 특히 '한 줄 딸깍' 방식과 '리디자인' 기능을 통해 생산성을 극대화하는 방법을 시연합니다. 실습 자료를 통해 직접 따라 해보는 것을 권장하며, 이를 통해 직장인 생산성 향상에 기여할 수 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https://www.youtube.com/watch?v=jFhc_QzoP1s | video_id: jFhc_QzoP1s | generated: 2026-06-13T15:48:28Z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 시작 (00:00)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두 가지 방식 소개 (01:30)</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 줄 딸깍 기능 시연 (01:51)</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리디자인 기능 시연 (03:23)</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당부 말씀 (05:07)</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https://www.youtube.com/watch?v=jFhc_QzoP1s | video_id: jFhc_QzoP1s | generated: 2026-06-13T15:48:28Z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코파일럿(Copilot)은 PC에 이미 설치되어 있어 접근성이 높습니다.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PPT 제작의 성공은 프롬프트와 템플릿의 품질에 달려 있습니다.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간단한 명령어로 PPT를 생성하는 '한 줄 딸깍' 기능은 시간 절약에 효과적입니다.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기존 디자인을 AI로 개선하는 '리디자인'은 PPT 완성도를 높입니다.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실습 자료를 통한 반복 연습이 AI PPT 활용 능력 향상의 지름길입니다.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PPT 제작은 단순한 도구 활용을 넘어 전략적 접근이 필요합니다.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https://www.youtube.com/watch?v=jFhc_QzoP1s | video_id: jFhc_QzoP1s | generated: 2026-06-13T15:48:28Z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코파일럿을 활용한 내부 보고서 및 제안서 초안 자동 생성 시스템 구축 연구</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PPT 디자인 템플릿 라이브러리 구축 및 코파일럿 연동 방안 모색</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사내 교육 자료 및 발표 자료 제작 효율화를 위한 코파일럿 활용 가이드라인 개발</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PPT 제작 결과물의 품질 관리 및 검증 프로세스 연구</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https://www.youtube.com/watch?v=jFhc_QzoP1s | video_id: jFhc_QzoP1s | generated: 2026-06-13T15:48:28Z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'한 줄 딸깍' 및 '리디자인' 기능의 구체적인 작동 방식 및 결과물 품질 검증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제공된 실습 자료의 내용 및 활용성 검증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추천하는 Microsoft 365 구매처(삼성스토어, 엘지닷컴, 하이마트)의 유효성 및 프로모션 정보 확인 필요</a:t>
            </a:r>
            <a:endParaRPr lang="en-US" sz="1050" dirty="0"/>
          </a:p>
        </p:txBody>
      </p:sp>
      <p:sp>
        <p:nvSpPr>
          <p:cNvPr id="13"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https://www.youtube.com/watch?v=jFhc_QzoP1s | video_id: jFhc_QzoP1s | generated: 2026-06-13T15:48:28Z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나 아직 안 죽었다... AI PPT 원조의 화려한 부활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페이퍼로지</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jFhc_QzoP1s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https://www.youtube.com/watch?v=jFhc_QzoP1s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2026-06-13T15:48:28Z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https://www.youtube.com/watch?v=jFhc_QzoP1s | video_id: jFhc_QzoP1s | generated: 2026-06-13T15:48:28Z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나 아직 안 죽었다... AI PPT 원조의 화려한 부활</dc:title>
  <dc:subject>YouTube information summary</dc:subject>
  <dc:creator>DreamLabs Collector</dc:creator>
  <cp:lastModifiedBy>DreamLabs Collector</cp:lastModifiedBy>
  <cp:revision>1</cp:revision>
  <dcterms:created xsi:type="dcterms:W3CDTF">2026-06-13T15:48:28Z</dcterms:created>
  <dcterms:modified xsi:type="dcterms:W3CDTF">2026-06-13T15:48:28Z</dcterms:modified>
</cp:coreProperties>
</file>