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챗GPT 5.6 SOL 출시, 클로드 페이블5와 업무 자동화  1:1 대결.. 승자는 의외였습니다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최근 출시된 챗GPT 5.6과 클로드 페이블 5의 새로운 기능 및 성능을 비교 분석합니다. 챗GPT 5.6은 업무 공간 '워크(Work)'와 웹사이트 배포 기능 '사이트(Sites)'를 선보이며 마이크로 사이트 서비스 시대를 예고했습니다. 이에 맞서 클로드 페이블 5는 사용량 리셋 및 기간 연장으로 경쟁력을 강화했습니다. 영상은 '유튜브 실시간 대시보드 만들기' 과제를 통해 두 AI의 1:1 대결을 진행하며, 동시 실행 능력과 토큰 사용량을 비교하고 최종적으로 업무별 AI 선택법을 제시합니다. 특히, 대결의 승자는 의외의 결과를 보였다고 언급되어 실제 성능에 대한 궁금증을 자아냅니다.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겸임교수 이종범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jHZDdR5aeNw</a:t>
            </a:r>
            <a:endParaRPr lang="en-US" sz="1050" dirty="0"/>
          </a:p>
        </p:txBody>
      </p:sp>
      <p:pic>
        <p:nvPicPr>
          <p:cNvPr id="13" name="Image 0" descr="assets/generated/videos/jHZDdR5aeNw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https://www.youtube.com/watch?v=jHZDdR5aeNw | video_id: jHZDdR5aeNw | generated: 2026-07-10T15:50:30Z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최근 출시된 챗GPT 5.6과 클로드 페이블 5의 새로운 기능 및 성능을 비교 분석합니다. 챗GPT 5.6은 업무 공간 '워크(Work)'와 웹사이트 배포 기능 '사이트(Sites)'를 선보이며 마이크로 사이트 서비스 시대를 예고했습니다. 이에 맞서 클로드 페이블 5는 사용량 리셋 및 기간 연장으로 경쟁력을 강화했습니다. 영상은 '유튜브 실시간 대시보드 만들기' 과제를 통해 두 AI의 1:1 대결을 진행하며, 동시 실행 능력과 토큰 사용량을 비교하고 최종적으로 업무별 AI 선택법을 제시합니다. 특히, 대결의 승자는 의외의 결과를 보였다고 언급되어 실제 성능에 대한 궁금증을 자아냅니다.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https://www.youtube.com/watch?v=jHZDdR5aeNw | video_id: jHZDdR5aeNw | generated: 2026-07-10T15:50:30Z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00:00 - 01:11 | GPT 5.6 출시와 페이블 5 리밋 리셋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01:11 - 02:08 | ChatGPT 워크(Work)와 5.6 솔 울트라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02:08 - 03:53 | 클로드 코워크(Cowork) 웹 진출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03:53 - 05:29 | 유튜브 대시보드 과제와 사이트(Sites) 기능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05:29 - 08:03 | 동시 실행 대결과 토큰 사용량 비교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08:03 - 11:41 | 클로드 페이블 5 대시보드 결과물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https://www.youtube.com/watch?v=jHZDdR5aeNw | video_id: jHZDdR5aeNw | generated: 2026-07-10T15:50:30Z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모델의 웹사이트 생성 및 배포 기능 (ChatGPT Sites)을 통한 마이크로 서비스 시대 도래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복합적인 업무 자동화 능력 (유튜브 대시보드 생성 과제)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 간 동시 실행 성능 및 토큰 효율성 비교의 중요성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특정 업무에 최적화된 AI 모델을 선택하는 전략적 접근법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워크스페이스(ChatGPT Work, Claude Cowork)를 통한 업무 생산성 향상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서브 에이전트 개념을 활용한 복잡한 작업 처리 가능성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https://www.youtube.com/watch?v=jHZDdR5aeNw | video_id: jHZDdR5aeNw | generated: 2026-07-10T15:50:30Z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새로운 AI 모델(GPT 5.6, Fable 5)의 기능 및 성능을 내부 프로젝트에 적용 가능성 검토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ChatGPT '사이트(Sites)' 기능을 활용하여 DreamLabs의 간단한 내부 도구 또는 클라이언트용 프로토타입 웹페이지 신속 개발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기반의 업무 자동화 워크플로우를 DreamLabs의 리서치 및 보고서 작성 프로세스에 도입 연구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경쟁사 AI 제품(ChatGPT Work, Claude Cowork)의 웹 기반 협업 및 자동화 기능을 분석하여 DreamLabs 솔루션 개선 아이디어 도출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AI 모델의 토큰 사용량 및 효율성 비교를 통해 비용 최적화 전략 수립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선택법에 대한 인사이트를 바탕으로 DreamLabs의 AI 활용 가이드라인 업데이트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https://www.youtube.com/watch?v=jHZDdR5aeNw | video_id: jHZDdR5aeNw | generated: 2026-07-10T15:50:30Z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GPT 5.6 '솔 울트라' 및 클로드 페이블 5의 '최대 작업량'에 대한 구체적인 스펙 및 성능 데이터 (transcript 부재로 metadata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챗GPT '워크(Work)' 및 '사이트(Sites)' 기능의 실제 작동 방식, 제약 사항, 배포 절차 상세 확인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'코워크(Cowork)'의 웹 진출 현황 및 기능 구체화 여부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'유튜브 실시간 대시보드 만들기' 과제의 구체적인 요구사항 및 평가 기준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두 AI 모델 간 1:1 대결의 '의외의 승자'가 누구인지, 그리고 그 승리 요인에 대한 상세 분석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제시하는 '업무별 AI 선택법'의 구체적인 기준과 근거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https://www.youtube.com/watch?v=jHZDdR5aeNw | video_id: jHZDdR5aeNw | generated: 2026-07-10T15:50:30Z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챗GPT 5.6 SOL 출시, 클로드 페이블5와 업무 자동화  1:1 대결.. 승자는 의외였습니다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AI 겸임교수 이종범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jHZDdR5aeNw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https://www.youtube.com/watch?v=jHZDdR5aeNw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2026-07-10T15:50:30Z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https://www.youtube.com/watch?v=jHZDdR5aeNw | video_id: jHZDdR5aeNw | generated: 2026-07-10T15:50:30Z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챗GPT 5.6 SOL 출시, 클로드 페이블5와 업무 자동화  1:1 대결.. 승자는 의외였습니다</dc:title>
  <dc:subject>YouTube information summary</dc:subject>
  <dc:creator>DreamLabs Collector</dc:creator>
  <cp:lastModifiedBy>DreamLabs Collector</cp:lastModifiedBy>
  <cp:revision>1</cp:revision>
  <dcterms:created xsi:type="dcterms:W3CDTF">2026-07-10T15:50:30Z</dcterms:created>
  <dcterms:modified xsi:type="dcterms:W3CDTF">2026-07-10T15:50:30Z</dcterms:modified>
</cp:coreProperties>
</file>