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챗GPT 보이스를 이용한 놀라운 경험들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챗GPT의 음성 기능을 활용한 '놀라운 경험들'을 다루며, AI 음성 기술의 발전이 인간의 인식을 어떻게 변화시킬 수 있는지 탐구합니다. 영상 제목과 설명에 따르면, AI 음성이 실제 사람의 목소리와 구별하기 어려울 정도로 발전했음을 시사하며, 이는 사용자 경험과 AI 상호작용의 새로운 지평을 열 것으로 보입니다. 특히 '수화기 너머의 목소리, AI가 아닐 거란 확신 가질 수 있나요?'라는 문구는 기술의 현실성과 그로 인한 사회적, 심리적 영향을 강조합니다. 본 브리핑은 영상의 메타데이터를 기반으로 추론되었으며, 실제 영상 내용은 추가 확인이 필요합니다.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코드깎는노인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jNvVPids344</a:t>
            </a:r>
            <a:endParaRPr lang="en-US" sz="1050" dirty="0"/>
          </a:p>
        </p:txBody>
      </p:sp>
      <p:pic>
        <p:nvPicPr>
          <p:cNvPr id="13" name="Image 0" descr="assets/generated/videos/jNvVPids344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https://www.youtube.com/watch?v=jNvVPids344 | video_id: jNvVPids344 | generated: 2026-07-16T15:37:39Z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챗GPT의 음성 기능을 활용한 '놀라운 경험들'을 다루며, AI 음성 기술의 발전이 인간의 인식을 어떻게 변화시킬 수 있는지 탐구합니다. 영상 제목과 설명에 따르면, AI 음성이 실제 사람의 목소리와 구별하기 어려울 정도로 발전했음을 시사하며, 이는 사용자 경험과 AI 상호작용의 새로운 지평을 열 것으로 보입니다. 특히 '수화기 너머의 목소리, AI가 아닐 거란 확신 가질 수 있나요?'라는 문구는 기술의 현실성과 그로 인한 사회적, 심리적 영향을 강조합니다. 본 브리핑은 영상의 메타데이터를 기반으로 추론되었으며, 실제 영상 내용은 추가 확인이 필요합니다.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https://www.youtube.com/watch?v=jNvVPids344 | video_id: jNvVPids344 | generated: 2026-07-16T15:37:39Z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메타데이터만으로는 정확한 구조 파악이 어렵습니다. 일반적으로 다음과 같은 구성이 예상됩니다: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1. 서론 및 챗GPT 음성 기능 소개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2. '놀라운 경험' 사례 또는 데모 제시 (추정)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3. AI 음성 기술의 현실성 및 발전 수준 강조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4. 기술의 잠재적 영향 및 시사점 논의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5. 결론 및 채널 관련 정보 (예: '코드깎는노인클래스' 홍보)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https://www.youtube.com/watch?v=jNvVPids344 | video_id: jNvVPids344 | generated: 2026-07-16T15:37:39Z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초현실적인 AI 음성 합성 기술의 도래와 그 현실성.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인간-AI 상호작용의 패러다임 변화 가능성.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음성 기술이 가져올 사용자 경험의 혁신.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음성 기술의 윤리적, 사회적 고려사항 증대.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개인화된 AI 비서 및 음성 기반 서비스의 발전 가속화.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음성 인터페이스를 통한 새로운 형태의 교육 및 콘텐츠 제작 잠재력.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https://www.youtube.com/watch?v=jNvVPids344 | video_id: jNvVPids344 | generated: 2026-07-16T15:37:39Z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음성 기반 AI 서비스 개발 시 사용자 경험 개선 방안 연구 및 적용.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음성 기술을 활용한 내부 교육 자료 및 브리핑 콘텐츠 제작 효율화.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음성 챗봇 또는 가상 비서 솔루션 도입을 통한 업무 자동화 및 효율 증대 검토.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음성 인터페이스를 통한 코드 생성 및 디버깅 도구 개발 가능성 탐색 (채널의 '바이브코딩' 개념 참고).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음성 기술의 오용 및 보안 리스크 분석을 통한 선제적 대응 전략 수립.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https://www.youtube.com/watch?v=jNvVPids344 | video_id: jNvVPids344 | generated: 2026-07-16T15:37:39Z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영상에서 제시된 '놀라운 경험'의 구체적인 내용과 실제 시연 여부.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챗GPT 음성 기능의 실제 성능 및 자연어 처리 정확도, 감정 표현 능력.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음성이 인간의 목소리와 구별 불가능하다는 주장의 객관적 근거 및 테스트 결과.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영상에서 언급된 'AI 바이브코딩'의 구체적인 내용 및 챗GPT 음성 기능과의 연관성.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해당 기술의 현재 상용화 수준, 접근성, 그리고 비용 효율성.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https://www.youtube.com/watch?v=jNvVPids344 | video_id: jNvVPids344 | generated: 2026-07-16T15:37:39Z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챗GPT 보이스를 이용한 놀라운 경험들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코드깎는노인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jNvVPids344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https://www.youtube.com/watch?v=jNvVPids344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2026-07-16T15:37:39Z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https://www.youtube.com/watch?v=jNvVPids344 | video_id: jNvVPids344 | generated: 2026-07-16T15:37:39Z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챗GPT 보이스를 이용한 놀라운 경험들</dc:title>
  <dc:subject>YouTube information summary</dc:subject>
  <dc:creator>DreamLabs Collector</dc:creator>
  <cp:lastModifiedBy>DreamLabs Collector</cp:lastModifiedBy>
  <cp:revision>1</cp:revision>
  <dcterms:created xsi:type="dcterms:W3CDTF">2026-07-16T15:37:40Z</dcterms:created>
  <dcterms:modified xsi:type="dcterms:W3CDTF">2026-07-16T15:37:40Z</dcterms:modified>
</cp:coreProperties>
</file>