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Run MLX LLMs 23% Faster on a Mac with MTP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Apple Silicon 기반 Mac에서 MLX LLM의 추론 속도를 향상시키는 Multi-Token Prediction (MTP) 기술과 이를 지원하는 MTPLX 엔진을 소개합니다. 기존 oMLX 대비 MTPLX가 토큰 생성 속도를 약 23% 증가시켰다는 벤치마크 결과를 제시하며, 이는 로컬 LLM 실행 환경에 중요한 최적화 방안이 될 수 있음을 시사합니다. 특히 Pi Coding Agent와 같은 실제 작업에서 성능 향상을 입증하여, Mac 사용자들에게 효율적인 로컬 LLM 활용 가능성을 보여줍니다. DreamLabs의 로컬 개발 환경 및 에이전트 활용에 잠재적인 이점을 제공할 것으로 예상됩니다.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Joe Maddalone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jU02xG69jXI</a:t>
            </a:r>
            <a:endParaRPr lang="en-US" sz="1050" dirty="0"/>
          </a:p>
        </p:txBody>
      </p:sp>
      <p:pic>
        <p:nvPicPr>
          <p:cNvPr id="13" name="Image 0" descr="assets/generated/videos/jU02xG69jXI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https://www.youtube.com/watch?v=jU02xG69jXI | video_id: jU02xG69jXI | generated: 2026-06-16T16:38:55Z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Apple Silicon 기반 Mac에서 MLX LLM의 추론 속도를 향상시키는 Multi-Token Prediction (MTP) 기술과 이를 지원하는 MTPLX 엔진을 소개합니다. 기존 oMLX 대비 MTPLX가 토큰 생성 속도를 약 23% 증가시켰다는 벤치마크 결과를 제시하며, 이는 로컬 LLM 실행 환경에 중요한 최적화 방안이 될 수 있음을 시사합니다. 특히 Pi Coding Agent와 같은 실제 작업에서 성능 향상을 입증하여, Mac 사용자들에게 효율적인 로컬 LLM 활용 가능성을 보여줍니다. DreamLabs의 로컬 개발 환경 및 에이전트 활용에 잠재적인 이점을 제공할 것으로 예상됩니다.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https://www.youtube.com/watch?v=jU02xG69jXI | video_id: jU02xG69jXI | generated: 2026-06-16T16:38:55Z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00:00 What is MTP? (MTP란 무엇인가?)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01:09 What is MTPLX? (MTPLX란 무엇인가?)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02:51 Tuning for Your Machine (사용자 머신에 맞게 튜닝하기)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03:42 MTP in oMLX (oMLX에서의 MTP)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04:54 Connect Pi Coding Agent to MTPLX (Pi Coding Agent를 MTPLX에 연결하기)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06:05 MTPLX vs OMLX Results (MTPLX 대 oMLX 결과)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https://www.youtube.com/watch?v=jU02xG69jXI | video_id: jU02xG69jXI | generated: 2026-06-16T16:38:55Z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MTP(Multi-Token Prediction)는 LLM 추론 시 여러 토큰을 동시에 예측하여 속도를 향상시키는 기술입니다.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MTPLX는 Apple Silicon에 최적화된 MLX 프레임워크 기반의 MTP 지원 추론 엔진입니다.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영상은 MTPLX와 표준 MLX(oMLX)의 성능을 동일한 조건에서 비교하는 벤치마크를 수행합니다.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벤치마크는 Pi Coding Agent를 활용한 실제 코딩 작업 시나리오를 사용합니다.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MTPLX가 oMLX 대비 초당 토큰 생성량에서 약 23%의 유의미한 성능 향상을 보였습니다.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이러한 성능 향상은 Apple Silicon 기반 Mac에서 로컬 LLM 개발 및 활용의 효율성을 크게 높일 수 있습니다.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https://www.youtube.com/watch?v=jU02xG69jXI | video_id: jU02xG69jXI | generated: 2026-06-16T16:38:55Z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**로컬 LLM 개발 및 테스트 가속화**: DreamLabs 연구원들이 Apple Silicon Mac에서 LLM을 개발하고 테스트할 때, MTPLX를 활용하여 반복 주기를 단축하고 생산성을 높일 수 있습니다.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**에이전트 기반 시스템 성능 향상**: Pi Coding Agent와 유사한 로컬 LLM 기반 에이전트 시스템을 개발 중이라면, MTPLX 적용을 통해 에이전트의 응답 속도와 처리량을 개선할 수 있습니다.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**클라우드 비용 절감 가능성 탐색**: 특정 작업에 대해 로컬 LLM의 성능이 충분히 향상된다면, 클라우드 기반 LLM 추론 의존도를 줄여 비용 효율성을 높이는 방안을 모색할 수 있습니다.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**MLX 프레임워크 활용 연구**: MLX 프레임워크를 사용하는 다른 프로젝트나 연구에서 MTP와 같은 최적화 기법을 적용할 가능성을 탐색할 수 있습니다.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**Mac 기반 워크스테이션 활용 극대화**: DreamLabs의 Mac 기반 개발 환경에서 LLM 관련 작업을 수행할 때 하드웨어의 잠재력을 최대한 활용할 수 있습니다.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https://www.youtube.com/watch?v=jU02xG69jXI | video_id: jU02xG69jXI | generated: 2026-06-16T16:38:55Z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**23% 성능 향상 수치의 정확성 및 일반화**: 특정 모델, 프롬프트, 작업에 대한 결과이므로, 다른 LLM 모델이나 복잡한 작업에서도 유사한 성능 향상이 나타나는지 추가 검증이 필요합니다. (메타데이터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**벤치마크 환경 및 방법론 상세**: 사용된 LLM 모델의 종류, 프롬프트의 복잡성, Pi Coding Agent 작업의 구체적인 내용, 벤치마크 스크립트 등 상세한 정보 확인이 필요합니다. (메타데이터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**MTP 구성 및 튜닝 파라미터**: 영상에서 언급된 "Tuning for Your Machine" 섹션의 구체적인 튜닝 방법과 파라미터가 무엇인지 확인하여 DreamLabs 환경에 적용 가능성을 평가해야 합니다. (메타데이터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**MTPLX의 안정성 및 유지보수 현황**: 실제 프로덕션 또는 장기 연구 환경에 적용하기 전, MTPLX 프로젝트의 커뮤니티 지원, 버그 수정 주기, 문서화 수준 등을 확인해야 합니다. (메타데이터 기반 추론)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https://www.youtube.com/watch?v=jU02xG69jXI | video_id: jU02xG69jXI | generated: 2026-06-16T16:38:55Z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Run MLX LLMs 23% Faster on a Mac with MTP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Joe Maddalone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jU02xG69jXI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https://www.youtube.com/watch?v=jU02xG69jXI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2026-06-16T16:38:55Z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https://www.youtube.com/watch?v=jU02xG69jXI | video_id: jU02xG69jXI | generated: 2026-06-16T16:38:55Z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Run MLX LLMs 23% Faster on a Mac with MTP</dc:title>
  <dc:subject>YouTube information summary</dc:subject>
  <dc:creator>DreamLabs Collector</dc:creator>
  <cp:lastModifiedBy>DreamLabs Collector</cp:lastModifiedBy>
  <cp:revision>1</cp:revision>
  <dcterms:created xsi:type="dcterms:W3CDTF">2026-06-16T16:38:55Z</dcterms:created>
  <dcterms:modified xsi:type="dcterms:W3CDTF">2026-06-16T16:38:55Z</dcterms:modified>
</cp:coreProperties>
</file>