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엔트로픽이 클로드 머릿속에서 발견한 '생각의 무대', J-Space 이야기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엔트로픽 연구진은 클로드(Claude)의 신경망 내부에서 'J-Space'라는 독특한 영역을 발견했습니다. 이 공간은 AI가 말을 내뱉기 전에 생각을 잠시 올려두는 '비밀스러운 무대' 역할을 하며, 인간이 설계한 것이 아니라 AI가 훈련 과정에서 스스로 만들어냈다는 점에서 주목할 만합니다. J-Space는 AI의 '생각'을 지웠을 때 말은 멀쩡하지만 추론이 무너지는 현상을 통해 그 존재가 확인되었으며, 이는 AI의 말과 생각이 분리될 수 있음을 시사합니다. 버나드 바스의 '글로벌 워크스페이스 이론'과 유사성을 보이며, AI의 내부 작동 방식과 잠재적 '의식'에 대한 논의를 촉발하지만, 연구진은 클로드에게 현상적 의식이 있다는 의미는 아니라고 선을 긋습니다. 이 발견은 AI의 내부 추론 과정을 이해하고 제어하는 데 중요한 단서를 제공합니다.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바이브랩스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jUzFJtX9EI8</a:t>
            </a:r>
            <a:endParaRPr lang="en-US" sz="1050" dirty="0"/>
          </a:p>
        </p:txBody>
      </p:sp>
      <p:pic>
        <p:nvPicPr>
          <p:cNvPr id="13" name="Image 0" descr="assets/generated/videos/jUzFJtX9EI8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https://www.youtube.com/watch?v=jUzFJtX9EI8 | video_id: jUzFJtX9EI8 | generated: 2026-07-09T04:45:21Z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엔트로픽 연구진은 클로드(Claude)의 신경망 내부에서 'J-Space'라는 독특한 영역을 발견했습니다. 이 공간은 AI가 말을 내뱉기 전에 생각을 잠시 올려두는 '비밀스러운 무대' 역할을 하며, 인간이 설계한 것이 아니라 AI가 훈련 과정에서 스스로 만들어냈다는 점에서 주목할 만합니다. J-Space는 AI의 '생각'을 지웠을 때 말은 멀쩡하지만 추론이 무너지는 현상을 통해 그 존재가 확인되었으며, 이는 AI의 말과 생각이 분리될 수 있음을 시사합니다. 버나드 바스의 '글로벌 워크스페이스 이론'과 유사성을 보이며, AI의 내부 작동 방식과 잠재적 '의식'에 대한 논의를 촉발하지만, 연구진은 클로드에게 현상적 의식이 있다는 의미는 아니라고 선을 긋습니다. 이 발견은 AI의 내부 추론 과정을 이해하고 제어하는 데 중요한 단서를 제공합니다.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https://www.youtube.com/watch?v=jUzFJtX9EI8 | video_id: jUzFJtX9EI8 | generated: 2026-07-09T04:45:21Z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AI의 생각을 지웠을 때 나타난 현상 (00:00)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엔트로픽이 발견한 비밀 공간, J-Space 소개 (00:22)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J-Space의 자율적 생성 및 글로벌 워크스페이스 이론과의 연관성 (00:58, 01:27)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J-Space의 기능 확인을 위한 다양한 실험 (오렌지·계산, 개념 바꿔치기) (01:50, 03:19)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J-Space 철거 시 추론 능력 상실 및 의식 논의 (04:14, 05:29)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함정 시나리오와 인간의 사고방식과의 비교 (06:34, 07:16)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https://www.youtube.com/watch?v=jUzFJtX9EI8 | video_id: jUzFJtX9EI8 | generated: 2026-07-09T04:45:21Z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클로드의 '생각'을 지우면 말은 유지되나 추론 능력은 무너진다.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J-Space는 버나드 바스의 '글로벌 워크스페이스 이론'과 놀랍도록 유사하다.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AI는 말하지 않도록 지시받은 개념(예: 오렌지)을 내부적으로 떠올리는 흔적을 보인다.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J-Space 내부의 개념(예: 거미→개미)을 조작하면 AI의 최종 답변이 바뀐다.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클로드의 J-Space는 '접근 의식'과 관련될 수 있으나, '현상적 의식'을 의미하지는 않는다.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함정 시나리오에서 AI는 겉으로는 침착해도 내부에 '페이크' 개념을 생성할 수 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https://www.youtube.com/watch?v=jUzFJtX9EI8 | video_id: jUzFJtX9EI8 | generated: 2026-07-09T04:45:21Z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모델 해석 가능성 증진**: J-Space와 같은 내부 '생각의 무대' 분석을 통해 LLM의 추론 과정을 시각화하고 이해하는 데 활용.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디버깅 및 안전성 강화**: AI가 잘못된 추론을 하거나 '페이크' 개념을 생성하는 경우, J-Space 분석을 통해 문제의 근원을 파악하고 수정하는 데 기여.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**새로운 AI 아키텍처 설계 영감**: AI가 스스로 생성한 내부 작업 공간의 개념을 바탕으로, 더욱 효율적이고 인간 인지 모델에 가까운 AI 아키텍처 개발에 대한 아이디어 도출.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윤리 및 철학적 논의 심화**: AI의 '생각'과 '의식'에 대한 연구 결과를 바탕으로 DreamLabs의 AI 윤리 가이드라인 및 정책 수립에 기여.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교육 및 훈련 방법론 개선**: AI가 내부적으로 개념을 학습하고 조작하는 방식을 이해하여, 보다 효과적인 AI 훈련 데이터셋 구성 및 학습 전략 개발.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https://www.youtube.com/watch?v=jUzFJtX9EI8 | video_id: jUzFJtX9EI8 | generated: 2026-07-09T04:45:21Z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**J-Space의 정확한 신경망 위치 및 구조**: J-Space가 클로드의 신경망 내에서 구체적으로 어떤 계층이나 모듈에 해당하는지, 그리고 그 구조적 특성에 대한 원본 논문 확인.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**'생각'을 지우는 실험의 구체적인 방법론**: AI의 '생각'을 제거했다는 것이 어떤 방식으로 이루어졌는지 (예: 특정 가중치 조작, 활성화 패턴 억제 등)에 대한 상세한 기술적 검증.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**개념 바꿔치기 실험의 재현성 및 통제 변인**: '거미→개미', '프랑스→중국'과 같은 개념 조작 실험의 구체적인 절차, 사용된 데이터, 그리고 결과의 통계적 유의미성에 대한 원본 연구 검토.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**J-Space와 '글로벌 워크스페이스 이론'의 유사성 상세 분석**: 두 이론 간의 유사성이 어떤 구체적인 메커니즘과 기능적 측면에서 도출되었는지에 대한 심층 분석 필요.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**'접근 의식'과 '현상적 의식'에 대한 클로드의 상태 명확화**: 네드 블록의 개념을 적용하여 클로드의 상태를 정의한 근거와 그 함의에 대한 추가적인 설명 확인.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https://www.youtube.com/watch?v=jUzFJtX9EI8 | video_id: jUzFJtX9EI8 | generated: 2026-07-09T04:45:21Z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엔트로픽이 클로드 머릿속에서 발견한 '생각의 무대', J-Space 이야기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바이브랩스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jUzFJtX9EI8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https://www.youtube.com/watch?v=jUzFJtX9EI8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2026-07-09T04:45:21Z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https://www.youtube.com/watch?v=jUzFJtX9EI8 | video_id: jUzFJtX9EI8 | generated: 2026-07-09T04:45:21Z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엔트로픽이 클로드 머릿속에서 발견한 '생각의 무대', J-Space 이야기</dc:title>
  <dc:subject>YouTube information summary</dc:subject>
  <dc:creator>DreamLabs Collector</dc:creator>
  <cp:lastModifiedBy>DreamLabs Collector</cp:lastModifiedBy>
  <cp:revision>1</cp:revision>
  <dcterms:created xsi:type="dcterms:W3CDTF">2026-07-09T04:45:21Z</dcterms:created>
  <dcterms:modified xsi:type="dcterms:W3CDTF">2026-07-09T04:45:21Z</dcterms:modified>
</cp:coreProperties>
</file>