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8111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8111F"/>
          </a:solidFill>
          <a:ln w="12700">
            <a:solidFill>
              <a:srgbClr val="08111F"/>
            </a:solidFill>
            <a:prstDash val="solid"/>
          </a:ln>
        </p:spPr>
      </p:sp>
      <p:sp>
        <p:nvSpPr>
          <p:cNvPr id="3" name="Shape 1"/>
          <p:cNvSpPr/>
          <p:nvPr/>
        </p:nvSpPr>
        <p:spPr>
          <a:xfrm>
            <a:off x="-914400" y="-914400"/>
            <a:ext cx="4754880" cy="4754880"/>
          </a:xfrm>
          <a:prstGeom prst="arc">
            <a:avLst/>
          </a:prstGeom>
          <a:solidFill>
            <a:srgbClr val="0EA5E9">
              <a:alpha val="28000"/>
            </a:srgbClr>
          </a:solidFill>
          <a:ln w="12700">
            <a:solidFill>
              <a:srgbClr val="0EA5E9">
                <a:alpha val="0"/>
              </a:srgbClr>
            </a:solidFill>
            <a:prstDash val="solid"/>
          </a:ln>
        </p:spPr>
      </p:sp>
      <p:sp>
        <p:nvSpPr>
          <p:cNvPr id="4" name="Text 2"/>
          <p:cNvSpPr/>
          <p:nvPr/>
        </p:nvSpPr>
        <p:spPr>
          <a:xfrm>
            <a:off x="594360" y="502920"/>
            <a:ext cx="4937760" cy="274320"/>
          </a:xfrm>
          <a:prstGeom prst="rect">
            <a:avLst/>
          </a:prstGeom>
          <a:noFill/>
          <a:ln/>
        </p:spPr>
        <p:txBody>
          <a:bodyPr wrap="square" lIns="0" tIns="0" rIns="0" bIns="0" rtlCol="0" anchor="ctr"/>
          <a:lstStyle/>
          <a:p>
            <a:pPr indent="0" marL="0">
              <a:buNone/>
            </a:pPr>
            <a:r>
              <a:rPr lang="en-US" sz="1000" b="1" dirty="0">
                <a:solidFill>
                  <a:srgbClr val="38BDF8"/>
                </a:solidFill>
                <a:latin typeface="Noto Sans CJK KR" pitchFamily="34" charset="0"/>
                <a:ea typeface="Noto Sans CJK KR" pitchFamily="34" charset="-122"/>
                <a:cs typeface="Noto Sans CJK KR" pitchFamily="34" charset="-120"/>
              </a:rPr>
              <a:t>DREAMLABS COLLECTOR</a:t>
            </a:r>
            <a:endParaRPr lang="en-US" sz="1000" dirty="0"/>
          </a:p>
        </p:txBody>
      </p:sp>
      <p:sp>
        <p:nvSpPr>
          <p:cNvPr id="5" name="Text 3"/>
          <p:cNvSpPr/>
          <p:nvPr/>
        </p:nvSpPr>
        <p:spPr>
          <a:xfrm>
            <a:off x="594360" y="1005840"/>
            <a:ext cx="6492240" cy="1554480"/>
          </a:xfrm>
          <a:prstGeom prst="rect">
            <a:avLst/>
          </a:prstGeom>
          <a:noFill/>
          <a:ln/>
        </p:spPr>
        <p:txBody>
          <a:bodyPr wrap="square" lIns="254" tIns="254" rIns="254" bIns="254" rtlCol="0" anchor="ctr">
            <a:normAutofit/>
          </a:bodyPr>
          <a:lstStyle/>
          <a:p>
            <a:pPr indent="0" marL="0">
              <a:buNone/>
            </a:pPr>
            <a:r>
              <a:rPr lang="en-US" sz="2800" b="1" dirty="0">
                <a:solidFill>
                  <a:srgbClr val="F8FAFC"/>
                </a:solidFill>
                <a:latin typeface="Noto Sans CJK KR" pitchFamily="34" charset="0"/>
                <a:ea typeface="Noto Sans CJK KR" pitchFamily="34" charset="-122"/>
                <a:cs typeface="Noto Sans CJK KR" pitchFamily="34" charset="-120"/>
              </a:rPr>
              <a:t>SaaS를 사람 없이 AI로 100% 운영하는 방법을 공개합니다. (진양의 인수창업 김지혁님)</a:t>
            </a:r>
            <a:endParaRPr lang="en-US" sz="2800" dirty="0"/>
          </a:p>
        </p:txBody>
      </p:sp>
      <p:sp>
        <p:nvSpPr>
          <p:cNvPr id="6" name="Text 4"/>
          <p:cNvSpPr/>
          <p:nvPr/>
        </p:nvSpPr>
        <p:spPr>
          <a:xfrm>
            <a:off x="621792" y="2743200"/>
            <a:ext cx="6217920" cy="1417320"/>
          </a:xfrm>
          <a:prstGeom prst="rect">
            <a:avLst/>
          </a:prstGeom>
          <a:noFill/>
          <a:ln/>
        </p:spPr>
        <p:txBody>
          <a:bodyPr wrap="square" lIns="254" tIns="254" rIns="254" bIns="254" rtlCol="0" anchor="ctr">
            <a:normAutofit/>
          </a:bodyPr>
          <a:lstStyle/>
          <a:p>
            <a:pPr indent="0" marL="0">
              <a:buNone/>
            </a:pPr>
            <a:r>
              <a:rPr lang="en-US" sz="1300" dirty="0">
                <a:solidFill>
                  <a:srgbClr val="DDE7F3"/>
                </a:solidFill>
                <a:latin typeface="Noto Sans CJK KR" pitchFamily="34" charset="0"/>
                <a:ea typeface="Noto Sans CJK KR" pitchFamily="34" charset="-122"/>
                <a:cs typeface="Noto Sans CJK KR" pitchFamily="34" charset="-120"/>
              </a:rPr>
              <a:t>이 영상은 김지혁 님이 9개의 AI 에이전트를 활용하여 SaaS 비즈니스를 100% 자동 운영하는 파격적인 전략을 소개합니다. AI 시대에 인건비 절감 가능성 때문에 SaaS 인수를 결정했으며, AI 네이티브 컴퍼니 OS를 구축하여 운영 효율을 극대화하는 방법을 공유합니다. 다중 에이전트 아키텍처, 쿼리어블 데이터 환경, 클로즈드 루프 피드백, 그리고 자가 개선 시스템이 핵심 요소입니다. 이 전략은 1인 기업이나 소규모 팀이 AI를 통해 비즈니스 레버리지를 극대화할 수 있는 실질적인 인사이트를 제공합니다.</a:t>
            </a:r>
            <a:endParaRPr lang="en-US" sz="1300" dirty="0"/>
          </a:p>
        </p:txBody>
      </p:sp>
      <p:sp>
        <p:nvSpPr>
          <p:cNvPr id="7" name="Shape 5"/>
          <p:cNvSpPr/>
          <p:nvPr/>
        </p:nvSpPr>
        <p:spPr>
          <a:xfrm>
            <a:off x="658368"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8" name="Text 6"/>
          <p:cNvSpPr/>
          <p:nvPr/>
        </p:nvSpPr>
        <p:spPr>
          <a:xfrm>
            <a:off x="822960"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CHANNEL</a:t>
            </a:r>
            <a:endParaRPr lang="en-US" sz="900" dirty="0"/>
          </a:p>
        </p:txBody>
      </p:sp>
      <p:sp>
        <p:nvSpPr>
          <p:cNvPr id="9" name="Text 7"/>
          <p:cNvSpPr/>
          <p:nvPr/>
        </p:nvSpPr>
        <p:spPr>
          <a:xfrm>
            <a:off x="822960"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빌더 조쉬 Builder Josh</a:t>
            </a:r>
            <a:endParaRPr lang="en-US" sz="1050" dirty="0"/>
          </a:p>
        </p:txBody>
      </p:sp>
      <p:sp>
        <p:nvSpPr>
          <p:cNvPr id="10" name="Shape 8"/>
          <p:cNvSpPr/>
          <p:nvPr/>
        </p:nvSpPr>
        <p:spPr>
          <a:xfrm>
            <a:off x="3611880"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11" name="Text 9"/>
          <p:cNvSpPr/>
          <p:nvPr/>
        </p:nvSpPr>
        <p:spPr>
          <a:xfrm>
            <a:off x="3776472"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VIDEO ID</a:t>
            </a:r>
            <a:endParaRPr lang="en-US" sz="900" dirty="0"/>
          </a:p>
        </p:txBody>
      </p:sp>
      <p:sp>
        <p:nvSpPr>
          <p:cNvPr id="12" name="Text 10"/>
          <p:cNvSpPr/>
          <p:nvPr/>
        </p:nvSpPr>
        <p:spPr>
          <a:xfrm>
            <a:off x="3776472"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jajEm8R9nD0</a:t>
            </a:r>
            <a:endParaRPr lang="en-US" sz="1050" dirty="0"/>
          </a:p>
        </p:txBody>
      </p:sp>
      <p:pic>
        <p:nvPicPr>
          <p:cNvPr id="13" name="Image 0" descr="assets/generated/videos/jajEm8R9nD0/thumbnail.jpg">    </p:cNvPr>
          <p:cNvPicPr>
            <a:picLocks noChangeAspect="1"/>
          </p:cNvPicPr>
          <p:nvPr/>
        </p:nvPicPr>
        <p:blipFill>
          <a:blip r:embed="rId1"/>
          <a:stretch>
            <a:fillRect/>
          </a:stretch>
        </p:blipFill>
        <p:spPr>
          <a:xfrm>
            <a:off x="7315200" y="914400"/>
            <a:ext cx="4251960" cy="3200400"/>
          </a:xfrm>
          <a:prstGeom prst="rect">
            <a:avLst/>
          </a:prstGeom>
        </p:spPr>
      </p:pic>
      <p:sp>
        <p:nvSpPr>
          <p:cNvPr id="14" name="Text 11"/>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https://www.youtube.com/watch?v=jajEm8R9nD0 | video_id: jajEm8R9nD0 | generated: 2026-08-01T15:27:45Z</a:t>
            </a:r>
            <a:endParaRPr lang="en-US" sz="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Executive Summary</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시청 전 빠른 정보 습득을 위한 요약</a:t>
            </a:r>
            <a:endParaRPr lang="en-US" sz="850" dirty="0"/>
          </a:p>
        </p:txBody>
      </p:sp>
      <p:sp>
        <p:nvSpPr>
          <p:cNvPr id="4" name="Shape 2"/>
          <p:cNvSpPr/>
          <p:nvPr/>
        </p:nvSpPr>
        <p:spPr>
          <a:xfrm>
            <a:off x="685800" y="1234440"/>
            <a:ext cx="10789920" cy="4343400"/>
          </a:xfrm>
          <a:prstGeom prst="roundRect">
            <a:avLst>
              <a:gd name="adj" fmla="val 2526"/>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SUMMARY</a:t>
            </a:r>
            <a:endParaRPr lang="en-US" sz="900" dirty="0"/>
          </a:p>
        </p:txBody>
      </p:sp>
      <p:sp>
        <p:nvSpPr>
          <p:cNvPr id="6" name="Text 4"/>
          <p:cNvSpPr/>
          <p:nvPr/>
        </p:nvSpPr>
        <p:spPr>
          <a:xfrm>
            <a:off x="850392" y="1691640"/>
            <a:ext cx="10460736" cy="37581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이 영상은 김지혁 님이 9개의 AI 에이전트를 활용하여 SaaS 비즈니스를 100% 자동 운영하는 파격적인 전략을 소개합니다. AI 시대에 인건비 절감 가능성 때문에 SaaS 인수를 결정했으며, AI 네이티브 컴퍼니 OS를 구축하여 운영 효율을 극대화하는 방법을 공유합니다. 다중 에이전트 아키텍처, 쿼리어블 데이터 환경, 클로즈드 루프 피드백, 그리고 자가 개선 시스템이 핵심 요소입니다. 이 전략은 1인 기업이나 소규모 팀이 AI를 통해 비즈니스 레버리지를 극대화할 수 있는 실질적인 인사이트를 제공합니다.</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https://www.youtube.com/watch?v=jajEm8R9nD0 | video_id: jajEm8R9nD0 | generated: 2026-08-01T15:27:45Z</a:t>
            </a:r>
            <a:endParaRPr lang="en-US" sz="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Video Structure</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구성과 논리 흐름</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게스트 소개 및 AI 시대 SaaS 인수 배경과 결정 계기</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SaaS 인수인계 시 지식 흡수 및 초기 계기판 구축 전략</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첫 AI 에이전트 '제라드' 생성과 9개 다중 AI 에이전트 아키텍처</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네이티브 컴퍼니 OS 3단계: 쿼리어블 환경, 클로즈드 루프, 자가 개선</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인간의 개입 영역과 AI 자율 운영의 경계 및 향후 목표</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https://www.youtube.com/watch?v=jajEm8R9nD0 | video_id: jajEm8R9nD0 | generated: 2026-08-01T15:27:45Z</a:t>
            </a:r>
            <a:endParaRPr lang="en-US" sz="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Key Ideas</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정보게시물로 전환할 핵심 아이디어</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기반 SaaS 인수 및 운영 전략**: AI 발전으로 인건비 절감이 가능해지면서 SaaS 인수의 매력이 증가했으며, 1인 또는 소수 인원으로 AI 에이전트를 활용해 운영 비용을 혁신적으로 절감할 수 있습니다. (메타데이터 기반)</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**다중 AI 에이전트 아키텍처**: PM, 개발자, 마케터 등 명확한 역할 분담을 가진 9개의 AI 에이전트와 오케스트레이터 시스템을 구축하여 맥락 오염을 방지하고 효율적인 협업을 유도합니다. (예: 제라드(PM), 길포일(개발), 얼릭 바크만(마케팅)). (메타데이터 기반)</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네이티브 컴퍼니 OS 3단계**: 회사의 모든 데이터와 지표를 AI가 조회할 수 있도록 연결하는 '쿼리어블 환경 구축', 에이전트의 산출물과 사람의 피드백을 지속적으로 수집하는 '클로즈드 루프 시스템', 그리고 에이전트가 자신의 프롬프트와 메모리를 직접 업데이트하는 '자가 개선 및 스킬 생성' 단계로 구성됩니다. (메타데이터 기반)</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**인수 초기 전략**: 방대한 맥락 흡수와 유지보수 문제를 해결하기 위해 AI 에이전트를 활용하며, 제품 개선보다 AI 기반의 '계기판' 구축을 우선하여 데이터 기반의 의사결정 환경을 마련합니다. (메타데이터 기반)</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**인간과 AI의 역할 분담**: AI의 자율 운영 영역을 점진적으로 확대하되, 인간의 개입이 필요한 영역을 명확히 설정하여 효율성을 극대화합니다. (메타데이터 기반)</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**비즈니스 레버리지 극대화**: 소규모 팀이 AI를 활용하여 대기업 수준의 운영 효율성과 확장성을 확보하는 방안을 제시하며, AI를 통한 업무 혁신과 생산성 향상에 중점을 둡니다. (메타데이터 기반)</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https://www.youtube.com/watch?v=jajEm8R9nD0 | video_id: jajEm8R9nD0 | generated: 2026-08-01T15:27:45Z</a:t>
            </a:r>
            <a:endParaRPr lang="en-US" sz="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DreamLabs Application</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DreamLabs 내부 적용 관점</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**내부 운영 자동화**: DreamLabs의 리서치, 편집, 보고서 작성 등 반복적인 업무에 다중 AI 에이전트 시스템을 도입하여 운영 효율성을 높일 수 있습니다.</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기반 지식 관리 시스템**: DreamLabs의 모든 내부 자료, 프로젝트 데이터, 고객 피드백 등을 쿼리어블 환경으로 구축하여 AI가 필요한 정보를 즉시 조회하고 활용할 수 있도록 합니다.</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**콘텐츠 생성 및 검토 자동화**: AI 에이전트를 활용하여 초안 작성, 자료 요약, 번역, 문법 검토 등을 자동화하고, 클로즈드 루프 시스템으로 피드백을 반영하여 품질을 지속적으로 개선합니다.</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에이전트 자가 개선 연구**: DreamLabs의 AI 에이전트들이 자체적으로 프롬프트나 스킬을 개선하는 자가 개선 시스템을 연구하고 적용하여 에이전트의 성능을 고도화할 수 있습니다.</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네이티브 워크플로우 설계**: DreamLabs의 핵심 업무 프로세스를 AI 네이티브 관점에서 재설계하여 인간과 AI의 협업 시너지를 극대화하는 모델을 구축합니다.</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https://www.youtube.com/watch?v=jajEm8R9nD0 | video_id: jajEm8R9nD0 | generated: 2026-08-01T15:27:45Z</a:t>
            </a:r>
            <a:endParaRPr lang="en-US" sz="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Verification Required</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모델 추론/metadata 한계/원본 확인 필요</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**9개 AI 에이전트의 구체적인 역할 및 상호작용 방식**: 각 에이전트의 상세 기능, 오케스트레이터와의 통신 프로토콜, 실제 운영 시 발생할 수 있는 병목 현상 및 해결책에 대한 구체적인 설명이 필요합니다. (메타데이터 기반 추론)</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**클로즈드 루프 및 자가 개선 시스템의 실제 구현 방식**: 사람의 이모지 반응이 어떻게 데이터화되고, AI가 이를 바탕으로 프롬프트나 메모리를 어떻게 업데이트하는지에 대한 기술적 상세 구현 사례가 필요합니다. (메타데이터 기반 추론)</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**SaaS 운영 비용 절감 효과의 정량적 데이터**: AI 도입 전후의 실제 인건비, 운영비, 개발비 등 정량적인 절감 효과에 대한 데이터 확인이 필요합니다. (메타데이터 기반 추론)</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**인간 개입 영역의 구체적인 기준**: AI의 자율 운영 범위와 인간의 최종 승인 또는 개입이 필요한 영역을 구분하는 명확한 기준 및 사례 확인이 필요합니다. (메타데이터 기반 추론)</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**보안 및 데이터 프라이버시 문제**: 모든 데이터를 쿼리어블 환경으로 구축할 때 발생할 수 있는 보안 취약점 및 데이터 프라이버시 보호 방안에 대한 언급이 필요합니다. (메타데이터 기반 추론)</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https://www.youtube.com/watch?v=jajEm8R9nD0 | video_id: jajEm8R9nD0 | generated: 2026-08-01T15:27:45Z</a:t>
            </a:r>
            <a:endParaRPr lang="en-US" sz="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Source &amp; Download Metadata</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게시물과 문서 산출물 추적 정보</a:t>
            </a:r>
            <a:endParaRPr lang="en-US" sz="850" dirty="0"/>
          </a:p>
        </p:txBody>
      </p:sp>
      <p:sp>
        <p:nvSpPr>
          <p:cNvPr id="4" name="Shape 2"/>
          <p:cNvSpPr/>
          <p:nvPr/>
        </p:nvSpPr>
        <p:spPr>
          <a:xfrm>
            <a:off x="685800" y="1143000"/>
            <a:ext cx="10789920" cy="4389120"/>
          </a:xfrm>
          <a:prstGeom prst="roundRect">
            <a:avLst>
              <a:gd name="adj" fmla="val 2500"/>
            </a:avLst>
          </a:prstGeom>
          <a:solidFill>
            <a:srgbClr val="F8FAFC">
              <a:alpha val="96000"/>
            </a:srgbClr>
          </a:solidFill>
          <a:ln w="12700">
            <a:solidFill>
              <a:srgbClr val="D7E0EA">
                <a:alpha val="80000"/>
              </a:srgbClr>
            </a:solidFill>
            <a:prstDash val="solid"/>
          </a:ln>
        </p:spPr>
      </p:sp>
      <p:sp>
        <p:nvSpPr>
          <p:cNvPr id="5" name="Text 3"/>
          <p:cNvSpPr/>
          <p:nvPr/>
        </p:nvSpPr>
        <p:spPr>
          <a:xfrm>
            <a:off x="850392" y="128930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METADATA</a:t>
            </a:r>
            <a:endParaRPr lang="en-US" sz="900" dirty="0"/>
          </a:p>
        </p:txBody>
      </p:sp>
      <p:sp>
        <p:nvSpPr>
          <p:cNvPr id="6" name="Text 4"/>
          <p:cNvSpPr/>
          <p:nvPr/>
        </p:nvSpPr>
        <p:spPr>
          <a:xfrm>
            <a:off x="850392" y="1600200"/>
            <a:ext cx="10460736" cy="380390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Title: SaaS를 사람 없이 AI로 100% 운영하는 방법을 공개합니다. (진양의 인수창업 김지혁님)</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Channel: 빌더 조쉬 Builder Josh</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Video ID: jajEm8R9nD0</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URL: https://www.youtube.com/watch?v=jajEm8R9nD0</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Playlist ID: PLHwM6idVO2zyqi2IZeDAiP5QBqRXd2Zyh</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Generated at: 2026-08-01T15:27:45Z</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basis: metadata_and_model_inference</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https://www.youtube.com/watch?v=jajEm8R9nD0 | video_id: jajEm8R9nD0 | generated: 2026-08-01T15:27:45Z</a:t>
            </a:r>
            <a:endParaRPr lang="en-US" sz="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Noto Sans CJK KR"/>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Noto Sans CJK KR"/>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DreamLabs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SaaS를 사람 없이 AI로 100% 운영하는 방법을 공개합니다. (진양의 인수창업 김지혁님)</dc:title>
  <dc:subject>YouTube information summary</dc:subject>
  <dc:creator>DreamLabs Collector</dc:creator>
  <cp:lastModifiedBy>DreamLabs Collector</cp:lastModifiedBy>
  <cp:revision>1</cp:revision>
  <dcterms:created xsi:type="dcterms:W3CDTF">2026-08-01T15:27:45Z</dcterms:created>
  <dcterms:modified xsi:type="dcterms:W3CDTF">2026-08-01T15:27:45Z</dcterms:modified>
</cp:coreProperties>
</file>