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Is AI The New VFX?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'AI가 새로운 VFX인가?'라는 질문을 던지며, AI 기반 비디오 생성 모델인 Seedance 2.5 (Higgsfield 플랫폼)를 활용하여 전통적인 VFX 기법과 AI 기반 기법을 비교 시연하는 것으로 추정됩니다. 특히 폭발 효과와 레이저 눈 효과를 중심으로 AI가 VFX 워크플로우에 어떻게 통합될 수 있는지, 혹은 기존 방식을 대체할 수 있는지 탐구합니다. 트랜스크립트 부재로 인해 구체적인 비교 내용과 AI 모델의 성능에 대한 상세 정보는 영상 시청을 통해 확인이 필요합니다. DreamLabs는 이러한 AI 기반 VFX 도구의 잠재력을 평가하여 콘텐츠 제작 효율성 및 새로운 시각 효과 구현 가능성을 모색할 수 있습니다.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ErikDoesVFX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jfGVMfle07g</a:t>
            </a:r>
            <a:endParaRPr lang="en-US" sz="1050" dirty="0"/>
          </a:p>
        </p:txBody>
      </p:sp>
      <p:pic>
        <p:nvPicPr>
          <p:cNvPr id="13" name="Image 0" descr="assets/generated/videos/jfGVMfle07g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'AI가 새로운 VFX인가?'라는 질문을 던지며, AI 기반 비디오 생성 모델인 Seedance 2.5 (Higgsfield 플랫폼)를 활용하여 전통적인 VFX 기법과 AI 기반 기법을 비교 시연하는 것으로 추정됩니다. 특히 폭발 효과와 레이저 눈 효과를 중심으로 AI가 VFX 워크플로우에 어떻게 통합될 수 있는지, 혹은 기존 방식을 대체할 수 있는지 탐구합니다. 트랜스크립트 부재로 인해 구체적인 비교 내용과 AI 모델의 성능에 대한 상세 정보는 영상 시청을 통해 확인이 필요합니다. DreamLabs는 이러한 AI 기반 VFX 도구의 잠재력을 평가하여 콘텐츠 제작 효율성 및 새로운 시각 효과 구현 가능성을 모색할 수 있습니다.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00:00 - Intro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00:20 - The Explosion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02:31 - AI Explosion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03:40 - Compositing Explosion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04:38 - Laser Eyes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06:26 - Chicken Explosion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비디오 생성 모델(Seedance 2.5 on Higgsfield)의 VFX 적용 가능성 탐색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전통적인 VFX와 AI 기반 VFX의 효율성 및 결과물 비교 (폭발, 레이저 효과)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AI가 VFX 아티스트의 작업 방식에 미칠 잠재적 영향과 변화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새로운 AI 도구(Higgsfield)의 소개 및 시연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AI가 기존 VFX 파이프라인의 특정 단계를 자동화하거나 가속화할 수 있는지에 대한 질문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AI를 활용한 창의적 시각 효과 구현의 새로운 가능성 제시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비디오 생성 모델(Seedance 2.5, Higgsfield)을 활용한 콘텐츠 제작 효율성 증대 방안 연구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내부 영상 콘텐츠 제작 시 AI VFX 도구 도입 가능성 및 워크플로우 통합 검토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AI를 활용한 새로운 시각 효과 및 크리에이티브 아이디어 구현 실험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VFX 기술의 장단점 분석을 통한 기술 브리핑 자료 업데이트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유사 AI 비디오 모델 및 플랫폼에 대한 지속적인 시장 조사 및 기술 동향 파악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Seedance 2.5 모델의 실제 성능 및 결과물 품질 (특히 복잡한 장면에서의 디테일)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VFX와 전통적인 VFX 기법 간의 구체적인 작업 시간 및 비용 효율성 비교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Higgsfield 플랫폼의 사용 편의성, 기능, 그리고 실제 프로덕션 환경에서의 적용 가능성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제시된 AI의 장점(예: 속도, 비용)과 단점(예: 제어력, 품질)에 대한 상세 내용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AI가 생성한 효과의 편집 및 합성 과정에서 필요한 추가 작업량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Is AI The New VFX?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ErikDoesVFX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jfGVMfle07g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https://www.youtube.com/watch?v=jfGVMfle07g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2026-10-05T21:52:20Z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https://www.youtube.com/watch?v=jfGVMfle07g | video_id: jfGVMfle07g | generated: 2026-10-05T21:52:20Z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AI The New VFX?</dc:title>
  <dc:subject>YouTube information summary</dc:subject>
  <dc:creator>DreamLabs Collector</dc:creator>
  <cp:lastModifiedBy>DreamLabs Collector</cp:lastModifiedBy>
  <cp:revision>1</cp:revision>
  <dcterms:created xsi:type="dcterms:W3CDTF">2026-10-05T21:52:21Z</dcterms:created>
  <dcterms:modified xsi:type="dcterms:W3CDTF">2026-10-05T21:52:21Z</dcterms:modified>
</cp:coreProperties>
</file>