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저희는 사뭇 진지한 AI 회사입니다</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LUCASMETA는 2026년 NextRise 행사에서 구글클라우드 및 베스핀글로벌 공동 부스를 통해 자사의 브랜드 필름을 공개했습니다. 이 영상은 완벽한 액션 여배우를 찾는 촬영 현장에서 AI가 해답을 제시한다는 흥미로운 시나리오를 바탕으로 LUCASMETA의 AI 기술력을 강조합니다. LUCASMETA는 구글클라우드의 공식 기술 파트너이자 국내 최초로 AI SaaS 부문에서 구글클라우드 마켓플레이스에 등재된 AI 스타트업으로 소개됩니다. 영상은 자사 제품인 NYX-ONE을 간접적으로 홍보하며, AI가 엔터테인먼트 및 콘텐츠 제작 분야에 미치는 영향을 시사합니다. 본 브리핑은 영상 시청 없이 핵심 정보를 파악할 수 있도록 메타데이터 기반으로 요약되었습니다.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멜로디의 플러팅</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jj5MbCOa_fY</a:t>
            </a:r>
            <a:endParaRPr lang="en-US" sz="1050" dirty="0"/>
          </a:p>
        </p:txBody>
      </p:sp>
      <p:pic>
        <p:nvPicPr>
          <p:cNvPr id="13" name="Image 0" descr="assets/generated/videos/jj5MbCOa_fY/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https://www.youtube.com/watch?v=jj5MbCOa_fY | video_id: jj5MbCOa_fY | generated: 2026-07-05T15:31:26Z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LUCASMETA는 2026년 NextRise 행사에서 구글클라우드 및 베스핀글로벌 공동 부스를 통해 자사의 브랜드 필름을 공개했습니다. 이 영상은 완벽한 액션 여배우를 찾는 촬영 현장에서 AI가 해답을 제시한다는 흥미로운 시나리오를 바탕으로 LUCASMETA의 AI 기술력을 강조합니다. LUCASMETA는 구글클라우드의 공식 기술 파트너이자 국내 최초로 AI SaaS 부문에서 구글클라우드 마켓플레이스에 등재된 AI 스타트업으로 소개됩니다. 영상은 자사 제품인 NYX-ONE을 간접적으로 홍보하며, AI가 엔터테인먼트 및 콘텐츠 제작 분야에 미치는 영향을 시사합니다. 본 브리핑은 영상 시청 없이 핵심 정보를 파악할 수 있도록 메타데이터 기반으로 요약되었습니다.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https://www.youtube.com/watch?v=jj5MbCOa_fY | video_id: jj5MbCOa_fY | generated: 2026-07-05T15:31:26Z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시작: 촬영 현장에서 완벽한 액션 여배우를 찾는 문제 상황 제시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문제 해결: AI 기술이 완벽한 여배우를 구현하는 해결책으로 등장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LUCASMETA 소개: AI 솔루션을 제공하는 LUCASMETA의 정체성 부각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기술 파트너십 강조: 구글클라우드와의 협력 관계 및 마켓플레이스 등재 사실 언급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제품/서비스 소개: NYX-ONE 등 핵심 AI 솔루션의 간접적 노출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엔딩 및 크레딧: 제작진 정보 및 LUCASMETA의 비전 제시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https://www.youtube.com/watch?v=jj5MbCOa_fY | video_id: jj5MbCOa_fY | generated: 2026-07-05T15:31:26Z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기술의 콘텐츠 제작 및 엔터테인먼트 산업 적용 가능성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SaaS 모델의 시장 확장 및 구글클라우드 생태계 내에서의 중요성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스타트업의 기술 파트너십을 통한 시장 진입 및 성장 전략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브랜드 필름을 통한 기술 기업의 비전 및 핵심 역량 전달 방식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단순 도구를 넘어 창작 과정의 핵심 주체로 부상하는 트렌드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NextRise와 같은 기술 전시회가 신기술 및 파트너십을 공개하는 주요 플랫폼 역할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https://www.youtube.com/watch?v=jj5MbCOa_fY | video_id: jj5MbCOa_fY | generated: 2026-07-05T15:31:26Z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콘텐츠 제작 솔루션 시장 동향 분석 및 잠재적 파트너십 기회 탐색.</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기존 콘텐츠 제작 파이프라인에 AI 기술 도입 가능성 검토 (예: 가상 배우, 디지털 휴먼).</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구글클라우드 마켓플레이스 등재 전략 연구 및 DreamLabs 솔루션의 마켓플레이스 진출 가능성 평가.</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스타트업의 브랜딩 및 마케팅 전략 벤치마킹 (특히 기술 브랜딩 필름 제작).</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NextRise와 같은 주요 기술 전시회 참여를 통한 DreamLabs 기술 홍보 및 네트워킹 방안 모색.</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Director와 같은 새로운 직무 역할의 등장에 따른 조직 구성 및 인력 양성 계획 수립.</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https://www.youtube.com/watch?v=jj5MbCOa_fY | video_id: jj5MbCOa_fY | generated: 2026-07-05T15:31:26Z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LUCASMETA가 '국내 최초 AI SaaS 부문 구글클라우드 마켓플레이스 등재 AI 스타트업'이라는 주장의 사실 여부.</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NYX-ONE 솔루션의 구체적인 기능, 기술 스택, 실제 적용 사례 및 성능 데이터.</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LUCASMETA와 구글클라우드, 베스핀글로벌 간의 파트너십 상세 내용 및 협력 범위.</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 언급된 'AI Director' 역할이 실제 프로덕션에서 어떤 방식으로 기여했는지에 대한 구체적인 정보.</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LUCASMETA의 현재 시장 위치, 경쟁사 분석 및 재무 건전성.</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해당 브랜드 필름이 '멜로디의 플러팅' 채널에 업로드된 배경 및 LUCASMETA의 공식 채널 유무.</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https://www.youtube.com/watch?v=jj5MbCOa_fY | video_id: jj5MbCOa_fY | generated: 2026-07-05T15:31:26Z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저희는 사뭇 진지한 AI 회사입니다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멜로디의 플러팅</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jj5MbCOa_fY</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https://www.youtube.com/watch?v=jj5MbCOa_fY</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2026-07-05T15:31:26Z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https://www.youtube.com/watch?v=jj5MbCOa_fY | video_id: jj5MbCOa_fY | generated: 2026-07-05T15:31:26Z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저희는 사뭇 진지한 AI 회사입니다</dc:title>
  <dc:subject>YouTube information summary</dc:subject>
  <dc:creator>DreamLabs Collector</dc:creator>
  <cp:lastModifiedBy>DreamLabs Collector</cp:lastModifiedBy>
  <cp:revision>1</cp:revision>
  <dcterms:created xsi:type="dcterms:W3CDTF">2026-07-05T15:31:26Z</dcterms:created>
  <dcterms:modified xsi:type="dcterms:W3CDTF">2026-07-05T15:31:26Z</dcterms:modified>
</cp:coreProperties>
</file>