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무료 AI 두뇌 2개를 합쳤더니 진화했습니다 | 0원으로 시작하는 AI 1인 기업 EP.4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본 영상은 '모델 합성 진화(Model Merging)' 기술을 활용하여 무료로 AI 모델을 결합하고 진화시키는 방법을 소개합니다. 사카나 AI와 DARE 논문을 기반으로, 코딩 없이도 누구나 쉽게 AI 모델을 합성하고 개인화된 AI 에이전트를 구축할 수 있음을 강조합니다. 특히 구글 젬마, Llama 등 다양한 모델을 활용하며, Connect AI 도구를 통해 단기 및 장기 기억을 가진 AI를 만드는 실습 과정을 제공합니다. 이를 통해 0원으로 시작하는 AI 1인 기업 구축 가능성을 제시하며, AI 모델 도감 및 무료 학습 리소스를 안내합니다.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CONNECT AI LAB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jy4K3JcbmdI</a:t>
            </a:r>
            <a:endParaRPr lang="en-US" sz="1050" dirty="0"/>
          </a:p>
        </p:txBody>
      </p:sp>
      <p:pic>
        <p:nvPicPr>
          <p:cNvPr id="13" name="Image 0" descr="assets/generated/videos/jy4K3JcbmdI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https://www.youtube.com/watch?v=jy4K3JcbmdI | video_id: jy4K3JcbmdI | generated: 2026-07-09T04:51:13Z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본 영상은 '모델 합성 진화(Model Merging)' 기술을 활용하여 무료로 AI 모델을 결합하고 진화시키는 방법을 소개합니다. 사카나 AI와 DARE 논문을 기반으로, 코딩 없이도 누구나 쉽게 AI 모델을 합성하고 개인화된 AI 에이전트를 구축할 수 있음을 강조합니다. 특히 구글 젬마, Llama 등 다양한 모델을 활용하며, Connect AI 도구를 통해 단기 및 장기 기억을 가진 AI를 만드는 실습 과정을 제공합니다. 이를 통해 0원으로 시작하는 AI 1인 기업 구축 가능성을 제시하며, AI 모델 도감 및 무료 학습 리소스를 안내합니다.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https://www.youtube.com/watch?v=jy4K3JcbmdI | video_id: jy4K3JcbmdI | generated: 2026-07-09T04:51:13Z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모델 합성 진화 개념 소개 (00:00)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실습 목표 및 무료 리소스 안내 (01:42)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사카나 AI 논문 설명 (03:33)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DARE 논문 설명 (08:12)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Connect AI 도구 소개 및 기능 설명 (12:54)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모델 선택 및 합성 실습 (17:17 - 29:26)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https://www.youtube.com/watch?v=jy4K3JcbmdI | video_id: jy4K3JcbmdI | generated: 2026-07-09T04:51:13Z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합성 진화(Model Merging): 여러 AI 모델을 결합하여 새로운 성능을 창출하는 기술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0원 AI 1인 기업: 무료 도구와 모델을 활용하여 AI 기반 사업 시작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Connect AI: AI 모델 합성 및 진화를 위한 사용자 친화적 도구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기억력 강화: 단기 기억 및 장기 기억을 AI에 부여하여 지능 향상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개인화된 AI 에이전트: 특정 목적에 맞게 AI 모델을 커스터마이징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무료 AI 리소스 활용: 허깅페이스, 구글 콜랩 등 공개된 자원 활용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https://www.youtube.com/watch?v=jy4K3JcbmdI | video_id: jy4K3JcbmdI | generated: 2026-07-09T04:51:13Z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맞춤형 AI 에이전트 개발: 특정 산업 분야나 고객 요구에 맞는 AI 모델 합성 및 최적화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기반 콘텐츠 생성 자동화: 모델 합성을 통해 더욱 창의적이고 다양한 콘텐츠 생성 도구 개발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모델 연구 및 비교 분석 플랫폼 구축: 다양한 모델 합성 결과 및 성능 비교 데이터베이스 구축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https://www.youtube.com/watch?v=jy4K3JcbmdI | video_id: jy4K3JcbmdI | generated: 2026-07-09T04:51:13Z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Connect AI 도구의 실제 무료 사용 가능 범위 및 기능 검증 필요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소개된 AI 모델 합성 레시피의 재현성 및 결과 검증 필요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영상에서 언급된 'AI 모델 도감'의 최신성 및 정확성 확인 필요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https://www.youtube.com/watch?v=jy4K3JcbmdI | video_id: jy4K3JcbmdI | generated: 2026-07-09T04:51:13Z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무료 AI 두뇌 2개를 합쳤더니 진화했습니다 | 0원으로 시작하는 AI 1인 기업 EP.4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CONNECT AI LAB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jy4K3JcbmdI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https://www.youtube.com/watch?v=jy4K3JcbmdI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2026-07-09T04:51:13Z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https://www.youtube.com/watch?v=jy4K3JcbmdI | video_id: jy4K3JcbmdI | generated: 2026-07-09T04:51:13Z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무료 AI 두뇌 2개를 합쳤더니 진화했습니다 | 0원으로 시작하는 AI 1인 기업 EP.4</dc:title>
  <dc:subject>YouTube information summary</dc:subject>
  <dc:creator>DreamLabs Collector</dc:creator>
  <cp:lastModifiedBy>DreamLabs Collector</cp:lastModifiedBy>
  <cp:revision>1</cp:revision>
  <dcterms:created xsi:type="dcterms:W3CDTF">2026-07-09T04:51:13Z</dcterms:created>
  <dcterms:modified xsi:type="dcterms:W3CDTF">2026-07-09T04:51:13Z</dcterms:modified>
</cp:coreProperties>
</file>