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클로드 아버지의 충격 고백 ”우리도 모른다“ 전세계 AI천재들이 경악한 현대 AI의 근본 문제 l 딥토크 EP 14</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워싱턴대 이수인 교수님과의 딥토크를 통해 현대 AI의 근본적인 문제인 '블랙박스' 현상과 AI 해석 불가능성에 대해 다룹니다. 이수인 교수님은 '설명 가능한 AI(XAI)' 분야의 선구자로서, AI의 의사결정 과정을 투명하게 이해하기 위한 핵심 기술인 'SHAP'을 개발했습니다. 영상은 AI 개발자조차 내부 작동 원리를 완전히 알지 못하는 현실을 지적하며, 앤트로픽 CEO의 경고와 챗GPT 설명의 함정을 예시로 들어 AI 신뢰성 문제를 심층적으로 탐구합니다. 궁극적으로 AI를 100% 신뢰하고 활용할 수 있는 미래를 위한 XAI의 중요성과 그 적용 사례를 제시합니다. 또한, AI를 활용한 치매 정복이라는 야심찬 포부와 AI 시대의 필수 마인드에 대해서도 논의합니다.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SEIZE 씨즈</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kV9H9rZvLK0</a:t>
            </a:r>
            <a:endParaRPr lang="en-US" sz="1050" dirty="0"/>
          </a:p>
        </p:txBody>
      </p:sp>
      <p:pic>
        <p:nvPicPr>
          <p:cNvPr id="13" name="Image 0" descr="assets/generated/videos/kV9H9rZvLK0/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https://www.youtube.com/watch?v=kV9H9rZvLK0 | video_id: kV9H9rZvLK0 | generated: 2026-06-27T15:31:49Z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워싱턴대 이수인 교수님과의 딥토크를 통해 현대 AI의 근본적인 문제인 '블랙박스' 현상과 AI 해석 불가능성에 대해 다룹니다. 이수인 교수님은 '설명 가능한 AI(XAI)' 분야의 선구자로서, AI의 의사결정 과정을 투명하게 이해하기 위한 핵심 기술인 'SHAP'을 개발했습니다. 영상은 AI 개발자조차 내부 작동 원리를 완전히 알지 못하는 현실을 지적하며, 앤트로픽 CEO의 경고와 챗GPT 설명의 함정을 예시로 들어 AI 신뢰성 문제를 심층적으로 탐구합니다. 궁극적으로 AI를 100% 신뢰하고 활용할 수 있는 미래를 위한 XAI의 중요성과 그 적용 사례를 제시합니다. 또한, AI를 활용한 치매 정복이라는 야심찬 포부와 AI 시대의 필수 마인드에 대해서도 논의합니다.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https://www.youtube.com/watch?v=kV9H9rZvLK0 | video_id: kV9H9rZvLK0 | generated: 2026-06-27T15:31:49Z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블랙박스: 개발자조차 AI 내부 작동 원리를 모르는 이유 (02:15)</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파라미터와 인류가 AI를 이해하지 못할 때 생기는 일 (03:25, 05:26)</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'설명 가능한 AI(XAI)'의 선구자, 이수인 교수 소개 및 삼성호암상 수상 후기 (06:17, 07:03)</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설명 가능한 AI(XAI)의 개념과 앤트로픽 CEO의 경고, 챗GPT 설명의 함정 (09:54, 13:12, 16:00)</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이수인 교수가 개발한 AI 해석 기법 'SHAP'과 섀플리 밸류의 원리 및 적용 사례 (17:38, 19:59, 22:56)</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일반 사용자의 XAI 기법 활용 가능성 및 생성형 AI 100% 신뢰 시점 논의 (25:51, 26:33)</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https://www.youtube.com/watch?v=kV9H9rZvLK0 | video_id: kV9H9rZvLK0 | generated: 2026-06-27T15:31:49Z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블랙박스 문제**: 현대 AI, 특히 딥러닝 모델은 복잡한 내부 구조로 인해 의사결정 과정을 추적하기 어려운 '블랙박스' 특성을 가집니다.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**설명 가능한 AI (XAI)**: AI의 예측이나 결정이 왜 그렇게 나왔는지 인간이 이해할 수 있도록 설명하는 기술 및 연구 분야입니다.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**SHAP (SHapley Additive exPlanations)**: 이수인 교수가 개발한 AI 해석 기법으로, 각 입력 특성이 모델의 예측에 얼마나 기여했는지 정량적으로 평가합니다.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**섀플리 밸류**: 게임 이론에서 각 플레이어의 기여도를 공정하게 분배하는 개념으로, SHAP의 수학적 기반이 됩니다.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신뢰성 문제**: AI의 불투명성은 의료, 금융 등 고위험 분야에서의 적용에 대한 신뢰성 문제를 야기하며, 앤트로픽 CEO도 이 점을 경고했습니다. (메타데이터 기반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**생성형 AI의 한계**: 챗GPT와 같은 생성형 AI가 제공하는 설명은 때때로 피상적이거나 잘못된 정보를 포함할 수 있어 주의가 필요합니다. (메타데이터 기반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https://www.youtube.com/watch?v=kV9H9rZvLK0 | video_id: kV9H9rZvLK0 | generated: 2026-06-27T15:31:49Z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모델 투명성 확보**: DreamLabs에서 개발하거나 활용하는 AI 모델(예: 추천 시스템, 데이터 분석 모델)의 의사결정 과정을 SHAP과 같은 XAI 기법으로 분석하여 투명성과 신뢰성을 높일 수 있습니다.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**연구 결과 해석 및 검증**: AI 기반 연구 결과의 신뢰도를 높이기 위해, 모델이 특정 결론에 도달한 핵심 요인을 XAI로 설명하고 검증하는 데 활용할 수 있습니다.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**윤리적 AI 개발 가이드라인**: AI의 '블랙박스' 문제를 인지하고 XAI를 적극적으로 도입함으로써, DreamLabs의 AI 개발 프로세스에 윤리적이고 책임감 있는 AI(Responsible AI) 원칙을 강화할 수 있습니다.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**사용자 신뢰도 향상**: AI 기반 서비스나 제품을 개발할 때, 사용자에게 AI의 작동 원리나 결정 이유를 설명할 수 있는 기능을 통합하여 사용자 신뢰도와 수용도를 높일 수 있습니다.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교육 및 역량 강화**: 내부 연구원 및 개발자를 대상으로 XAI 및 SHAP 기법에 대한 교육을 진행하여 AI 해석 역량을 강화하고, 더 깊이 있는 연구를 수행할 수 있도록 지원합니다.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https://www.youtube.com/watch?v=kV9H9rZvLK0 | video_id: kV9H9rZvLK0 | generated: 2026-06-27T15:31:49Z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**"클로드 아버지의 충격 고백 '우리도 모른다'"의 정확한 맥락**: 영상 제목에 언급된 이 발언이 앤트로픽 CEO의 발언인지, 어떤 상황에서 어떤 뉘앙스로 언급되었는지 영상 시청을 통한 정확한 확인이 필요합니다.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**앤트로픽 CEO의 경고 내용 구체화**: 앤트로픽 CEO가 AI 해석 불가능성에 대해 구체적으로 어떤 내용을 경고했는지 영상 시청을 통해 확인해야 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**챗GPT 설명의 '함정' 구체적 사례**: 챗GPT의 설명이 어떤 점에서 '함정'인지, 구체적인 예시와 함께 제시되는지 영상 시청을 통해 확인이 필요합니다.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**SHAP의 금융 AI 대출 심사 거절 설명 사례 상세 내용**: 실제 사례의 구체적인 데이터와 설명 방식에 대한 상세한 내용 확인이 필요합니다.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**이수인 교수의 'AI로 치매 정복' 포부의 구체적인 계획**: 이 야심찬 목표에 대한 구체적인 연구 방향이나 계획이 영상에서 제시되는지 확인이 필요합니다.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https://www.youtube.com/watch?v=kV9H9rZvLK0 | video_id: kV9H9rZvLK0 | generated: 2026-06-27T15:31:49Z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클로드 아버지의 충격 고백 ”우리도 모른다“ 전세계 AI천재들이 경악한 현대 AI의 근본 문제 l 딥토크 EP 14</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SEIZE 씨즈</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kV9H9rZvLK0</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https://www.youtube.com/watch?v=kV9H9rZvLK0</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2026-06-27T15:31:49Z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https://www.youtube.com/watch?v=kV9H9rZvLK0 | video_id: kV9H9rZvLK0 | generated: 2026-06-27T15:31:49Z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클로드 아버지의 충격 고백 ”우리도 모른다“ 전세계 AI천재들이 경악한 현대 AI의 근본 문제 l 딥토크 EP 14</dc:title>
  <dc:subject>YouTube information summary</dc:subject>
  <dc:creator>DreamLabs Collector</dc:creator>
  <cp:lastModifiedBy>DreamLabs Collector</cp:lastModifiedBy>
  <cp:revision>1</cp:revision>
  <dcterms:created xsi:type="dcterms:W3CDTF">2026-06-27T15:31:49Z</dcterms:created>
  <dcterms:modified xsi:type="dcterms:W3CDTF">2026-06-27T15:31:49Z</dcterms:modified>
</cp:coreProperties>
</file>