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클로드 페이블5 공개, GPT 5.5 압살하는 미친 성능⚡인류 역사상 강력한 AI 출시?!</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이 영상은 '클로드 페이블 5' 또는 '클로드 3.5'로 명명된 최신 AI 모델의 공개와 그 성능에 대해 다룹니다. 영상 제목과 설명에 따르면, 이 모델은 'GPT 5.5를 압살하는 미친 성능'을 가졌다고 주장되며, 특히 AI 게임 개발 분야에서 마인크래프트 및 포켓몬 스타일 게임 구현 능력을 시연합니다. 영상은 모델의 벤치마크 점수, 크리에이티브 활용 방안, 가격 및 사용 가능 기간을 분석하며, 도시 경영 시뮬레이션 게임 제작의 한계와 가능성도 논의합니다. 또한, 구글의 AI Astra 프로젝트의 미래 비전도 함께 제시하여, AI 기술의 실질적인 활용 사례와 잠재력을 조명합니다. (트랜스크립트 부재로 메타데이터 기반 추론)</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아스트라 AI Astra</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kku7cNW-ha8</a:t>
            </a:r>
            <a:endParaRPr lang="en-US" sz="1050" dirty="0"/>
          </a:p>
        </p:txBody>
      </p:sp>
      <p:pic>
        <p:nvPicPr>
          <p:cNvPr id="13" name="Image 0" descr="assets/generated/videos/kku7cNW-ha8/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https://www.youtube.com/watch?v=kku7cNW-ha8 | video_id: kku7cNW-ha8 | generated: 2026-06-12T16:11:05Z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 영상은 '클로드 페이블 5' 또는 '클로드 3.5'로 명명된 최신 AI 모델의 공개와 그 성능에 대해 다룹니다. 영상 제목과 설명에 따르면, 이 모델은 'GPT 5.5를 압살하는 미친 성능'을 가졌다고 주장되며, 특히 AI 게임 개발 분야에서 마인크래프트 및 포켓몬 스타일 게임 구현 능력을 시연합니다. 영상은 모델의 벤치마크 점수, 크리에이티브 활용 방안, 가격 및 사용 가능 기간을 분석하며, 도시 경영 시뮬레이션 게임 제작의 한계와 가능성도 논의합니다. 또한, 구글의 AI Astra 프로젝트의 미래 비전도 함께 제시하여, AI 기술의 실질적인 활용 사례와 잠재력을 조명합니다. (트랜스크립트 부재로 메타데이터 기반 추론)</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https://www.youtube.com/watch?v=kku7cNW-ha8 | video_id: kku7cNW-ha8 | generated: 2026-06-12T16:11:05Z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인트로 (페이블 5 소개)</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페이블 5 제작물</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벤치마크 점수</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크리에이티브 활용안</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가격</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사용가능 기간</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https://www.youtube.com/watch?v=kku7cNW-ha8 | video_id: kku7cNW-ha8 | generated: 2026-06-12T16:11:05Z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클로드 3.5 (페이블 5) 모델의 성능 및 특징</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AI를 활용한 게임 개발 (마인크래프트, 포켓몬 스타일)</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모델 벤치마크 및 성능 비교 (특히 GPT 5.5와)</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생성형 AI의 복잡한 게임 로직 이해도 및 한계</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AI의 크리에이티브 활용 및 실용적 측면 (가격, 기간)</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Astra 프로젝트의 미래 비전</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https://www.youtube.com/watch?v=kku7cNW-ha8 | video_id: kku7cNW-ha8 | generated: 2026-06-12T16:11:05Z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클로드 3.5 (페이블 5)의 게임 개발 능력 검토: DreamLabs의 게임 프로토타이핑 또는 콘텐츠 생성에 활용 가능성 탐색.</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모델 벤치마크 결과 분석: 내부 AI 모델 평가 기준 및 경쟁 모델 분석에 참고.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복잡한 게임 로직 구현 AI 연구: AI가 게임 내 시스템 및 상호작용을 얼마나 정교하게 처리할 수 있는지에 대한 인사이트 확보.</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Astra 프로젝트의 비전 이해: 장기적인 AI 기술 로드맵 및 파트너십 기회 모색.</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콘텐츠 제작 도구로서의 잠재력 평가: 영상 편집 AI 필모라 언급 등, AI 도구 생태계 파악.</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https://www.youtube.com/watch?v=kku7cNW-ha8 | video_id: kku7cNW-ha8 | generated: 2026-06-12T16:11:05Z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'GPT 5.5 압살' 주장의 실제 벤치마크 데이터 및 비교 방식. (영상 시청 필요)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마인크래프트 및 포켓몬 스타일 게임의 실제 구현 수준과 플레이 영상. (영상 시청 필요)</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클로드 3.5 (페이블 5)의 구체적인 성능 지표 및 한계점. (영상 시청 필요)</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도시 경영 시뮬레이션 게임 제작 과정에서의 AI 역할 및 결과물. (영상 시청 필요)</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Astra 프로젝트의 구체적인 내용과 구글과의 관계. (영상 시청 또는 외부 자료 확인 필요)</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언급된 가격 및 사용 가능 기간의 정확한 정보. (영상 시청 필요)</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https://www.youtube.com/watch?v=kku7cNW-ha8 | video_id: kku7cNW-ha8 | generated: 2026-06-12T16:11:05Z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클로드 페이블5 공개, GPT 5.5 압살하는 미친 성능⚡인류 역사상 강력한 AI 출시?!</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AI 아스트라 AI Astra</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kku7cNW-ha8</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https://www.youtube.com/watch?v=kku7cNW-ha8</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2026-06-12T16:11:05Z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https://www.youtube.com/watch?v=kku7cNW-ha8 | video_id: kku7cNW-ha8 | generated: 2026-06-12T16:11:05Z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클로드 페이블5 공개, GPT 5.5 압살하는 미친 성능⚡인류 역사상 강력한 AI 출시?!</dc:title>
  <dc:subject>YouTube information summary</dc:subject>
  <dc:creator>DreamLabs Collector</dc:creator>
  <cp:lastModifiedBy>DreamLabs Collector</cp:lastModifiedBy>
  <cp:revision>1</cp:revision>
  <dcterms:created xsi:type="dcterms:W3CDTF">2026-06-12T16:11:05Z</dcterms:created>
  <dcterms:modified xsi:type="dcterms:W3CDTF">2026-06-12T16:11:05Z</dcterms:modified>
</cp:coreProperties>
</file>