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하네스 엔지니어링! 에이전트들끼리 어떻게 일하게 할까? (황민호 카카오 AI네이티브 전략팀 리더)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프롬프트 엔지니어링, 콘텍스트 엔지니어링을 넘어선 차세대 AI 기술인 '하네스 엔지니어링'을 소개합니다. 단일 에이전트의 한계를 극복하고 더 나은 성과를 위해 에이전트들을 팀으로 구성하여 협업시키는 멀티 에이전트 시스템 설계 및 소통 방식이 핵심입니다. 특히, 멀티 에이전트 시스템의 효율적인 운영을 위한 오케스트레이터의 역할과 토큰 효율성의 중요성이 강조됩니다. 또한, 조직 내 AI 에이전트 부서 신설 가능성과 AI 네이티브 세대와의 협업 변화에 대한 인사이트를 제공합니다.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티타임즈TV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klfhUVnc44U</a:t>
            </a:r>
            <a:endParaRPr lang="en-US" sz="1050" dirty="0"/>
          </a:p>
        </p:txBody>
      </p:sp>
      <p:pic>
        <p:nvPicPr>
          <p:cNvPr id="13" name="Image 0" descr="assets/generated/videos/klfhUVnc44U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https://www.youtube.com/watch?v=klfhUVnc44U | video_id: klfhUVnc44U | generated: 2026-06-16T16:43:21Z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프롬프트 엔지니어링, 콘텍스트 엔지니어링을 넘어선 차세대 AI 기술인 '하네스 엔지니어링'을 소개합니다. 단일 에이전트의 한계를 극복하고 더 나은 성과를 위해 에이전트들을 팀으로 구성하여 협업시키는 멀티 에이전트 시스템 설계 및 소통 방식이 핵심입니다. 특히, 멀티 에이전트 시스템의 효율적인 운영을 위한 오케스트레이터의 역할과 토큰 효율성의 중요성이 강조됩니다. 또한, 조직 내 AI 에이전트 부서 신설 가능성과 AI 네이티브 세대와의 협업 변화에 대한 인사이트를 제공합니다.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https://www.youtube.com/watch?v=klfhUVnc44U | video_id: klfhUVnc44U | generated: 2026-06-16T16:43:21Z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AI로 만드는 브랜드 콘텐츠 실습 강연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하이라이트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프롬프트, 콘텍스트, 하네스 엔지니어링의 차이점 설명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단일 에이전트의 한계와 하네스 구조의 필요성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 에이전트 시스템과 오케스트레이터의 역할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에이전트의 스킬과 토큰 효율성의 중요성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https://www.youtube.com/watch?v=klfhUVnc44U | video_id: klfhUVnc44U | generated: 2026-06-16T16:43:21Z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하네스 엔지니어링: 멀티 에이전트 시스템 설계 및 소통 기술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 에이전트 시스템: 팀 기반 에이전트 협업으로 성능 극대화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오케스트레이터: 멀티 에이전트 시스템의 중앙 통제 및 조율자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 스킬: 특정 작업을 수행하는 에이전트의 능력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 효율성: AI 모델 운영 비용 및 성능 최적화의 핵심 지표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네이티브 세대: AI 기술을 기반으로 성장하는 세대와의 협업 방식 변화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https://www.youtube.com/watch?v=klfhUVnc44U | video_id: klfhUVnc44U | generated: 2026-06-16T16:43:21Z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 에이전트 시스템을 활용한 복잡한 리서치 자동화 및 분석 고도화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팀 구성을 통한 콘텐츠 생성 및 검증 프로세스 효율화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 효율성 최적화를 위한 자체 AI 모델 연구 및 적용 방안 모색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네이티브 세대와의 협업을 위한 새로운 업무 프로세스 설계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하네스 엔지니어링 기반의 내부 AI 솔루션 개발 및 테스트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https://www.youtube.com/watch?v=klfhUVnc44U | video_id: klfhUVnc44U | generated: 2026-06-16T16:43:21Z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구체적으로 언급된 '하네스 엔지니어링'의 기술적 정의 및 구현 방식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 에이전트 시스템의 실제 성공 사례 및 성과 데이터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오케스트레이터의 구체적인 작동 원리 및 기술 스택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 효율성 관련 구체적인 수치 또는 최적화 기법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부서 신설 관련 실제 조직 사례 또는 제안 내용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https://www.youtube.com/watch?v=klfhUVnc44U | video_id: klfhUVnc44U | generated: 2026-06-16T16:43:21Z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하네스 엔지니어링! 에이전트들끼리 어떻게 일하게 할까? (황민호 카카오 AI네이티브 전략팀 리더)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티타임즈TV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klfhUVnc44U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https://www.youtube.com/watch?v=klfhUVnc44U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2026-06-16T16:43:21Z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https://www.youtube.com/watch?v=klfhUVnc44U | video_id: klfhUVnc44U | generated: 2026-06-16T16:43:21Z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하네스 엔지니어링! 에이전트들끼리 어떻게 일하게 할까? (황민호 카카오 AI네이티브 전략팀 리더)</dc:title>
  <dc:subject>YouTube information summary</dc:subject>
  <dc:creator>DreamLabs Collector</dc:creator>
  <cp:lastModifiedBy>DreamLabs Collector</cp:lastModifiedBy>
  <cp:revision>1</cp:revision>
  <dcterms:created xsi:type="dcterms:W3CDTF">2026-06-16T16:43:21Z</dcterms:created>
  <dcterms:modified xsi:type="dcterms:W3CDTF">2026-06-16T16:43:21Z</dcterms:modified>
</cp:coreProperties>
</file>