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5 Free SEO Prompts That Fix ALL Your Biggest SEO Problems (Claude, GPT, Gemini, Perplexity)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Claude, GPT, Gemini, Perplexity 등 AI 도구를 활용하여 SEO 문제를 해결하는 5가지 무료 프롬프트를 소개합니다. 각 프롬프트는 Google Search Console 데이터 분석, 오래된 콘텐츠 재활성화, 홈페이지 전환율 개선, 기술 SEO 감사, AI 검색 엔진 최적화 콘텐츠 제작 등 구체적인 SEO 과제에 맞춰 설계되었습니다. 영상은 각 프롬프트의 사용법과 무료 보조 도구들을 함께 설명하며, 실질적인 SEO 개선 방안을 제시합니다.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Nico | AI Ranking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kntIp2gRWXs</a:t>
            </a:r>
            <a:endParaRPr lang="en-US" sz="1050" dirty="0"/>
          </a:p>
        </p:txBody>
      </p:sp>
      <p:pic>
        <p:nvPicPr>
          <p:cNvPr id="13" name="Image 0" descr="assets/generated/videos/kntIp2gRWXs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https://www.youtube.com/watch?v=kntIp2gRWXs | video_id: kntIp2gRWXs | generated: 2026-06-05T16:11:24Z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Claude, GPT, Gemini, Perplexity 등 AI 도구를 활용하여 SEO 문제를 해결하는 5가지 무료 프롬프트를 소개합니다. 각 프롬프트는 Google Search Console 데이터 분석, 오래된 콘텐츠 재활성화, 홈페이지 전환율 개선, 기술 SEO 감사, AI 검색 엔진 최적화 콘텐츠 제작 등 구체적인 SEO 과제에 맞춰 설계되었습니다. 영상은 각 프롬프트의 사용법과 무료 보조 도구들을 함께 설명하며, 실질적인 SEO 개선 방안을 제시합니다.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https://www.youtube.com/watch?v=kntIp2gRWXs | video_id: kntIp2gRWXs | generated: 2026-06-05T16:11:24Z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인트로 (0:00)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1: Google Search Console 빠른 성과 개선 (0:11)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2: 콘텐츠 재활성화 (오래된 게시물 새로고침) (1:57)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3: 전환율 친화적인 홈페이지 재설계 (3:21)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4: 기술 SEO 문제 해결 (쉬운 영어 감사) (6:54)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5: AI 검색 콘텐츠를 위한 Fan-out queries (8:46)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https://www.youtube.com/watch?v=kntIp2gRWXs | video_id: kntIp2gRWXs | generated: 2026-06-05T16:11:24Z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SEO 프롬프트는 복잡한 SEO 문제를 해결하는 효율적인 도구입니다.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Search Console 데이터는 즉각적인 SEO 개선 기회를 발견하는 데 중요합니다.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오래된 콘텐츠를 최신 정보와 함께 업데이트하는 것은 SEO 성과를 되살리는 효과적인 전략입니다.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홈페이지 디자인은 사용자 경험과 전환율을 최적화하는 방향으로 개선되어야 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기술 SEO 문제는 명확하고 이해하기 쉬운 방식으로 감사하고 수정해야 합니다.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검색 엔진의 특성을 이해하고 콘텐츠를 제작하는 것이 미래 SEO의 핵심입니다.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https://www.youtube.com/watch?v=kntIp2gRWXs | video_id: kntIp2gRWXs | generated: 2026-06-05T16:11:24Z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DreamLabs는 AI 기반 콘텐츠 생성 및 SEO 최적화 도구 개발에 본 영상의 프롬프트 아이디어를 적용할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고객사의 Google Search Console 데이터를 분석하여 맞춤형 SEO 개선 프롬프트를 생성하는 서비스 개발에 활용 가능합니다.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검색 엔진 트렌드에 맞춰 콘텐츠 전략을 수립하고 최적화하는 컨설팅 서비스에 본 영상의 기법을 통합할 수 있습니다.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https://www.youtube.com/watch?v=kntIp2gRWXs | video_id: kntIp2gRWXs | generated: 2026-06-05T16:11:24Z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5가지 프롬프트의 구체적인 내용 및 효과 검증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소개된 무료 도구(Full Page Screenshot, GTmetrix, DataWise)의 실제 사용성 및 효과 검증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검색 엔진을 위한 'Fan-out queries' 기법의 실제 적용 사례 및 효과 검증 필요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https://www.youtube.com/watch?v=kntIp2gRWXs | video_id: kntIp2gRWXs | generated: 2026-06-05T16:11:24Z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5 Free SEO Prompts That Fix ALL Your Biggest SEO Problems (Claude, GPT, Gemini, Perplexity)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Nico | AI Ranking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kntIp2gRWXs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https://www.youtube.com/watch?v=kntIp2gRWXs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2026-06-05T16:11:24Z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https://www.youtube.com/watch?v=kntIp2gRWXs | video_id: kntIp2gRWXs | generated: 2026-06-05T16:11:24Z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Free SEO Prompts That Fix ALL Your Biggest SEO Problems (Claude, GPT, Gemini, Perplexity)</dc:title>
  <dc:subject>YouTube information summary</dc:subject>
  <dc:creator>DreamLabs Collector</dc:creator>
  <cp:lastModifiedBy>DreamLabs Collector</cp:lastModifiedBy>
  <cp:revision>1</cp:revision>
  <dcterms:created xsi:type="dcterms:W3CDTF">2026-06-05T16:11:24Z</dcterms:created>
  <dcterms:modified xsi:type="dcterms:W3CDTF">2026-06-05T16:11:24Z</dcterms:modified>
</cp:coreProperties>
</file>