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1,000억 투자 받은 AI 스타트업 대표의 찐 조언 | Gumloop, Max Brodeur-Urbas| Gumloop, Max Brodeur-Urbas</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약 7,000만 달러(한화 약 1,000억 원)의 투자를 유치한 AI 자동화 플랫폼 Gumloop의 창업자 Max Brodeur-Urbas의 진솔한 조언을 담고 있습니다. Max는 AI 에이전트의 필요성에 대해 비판적인 질문을 던지며, AI 기술 자체보다 비즈니스의 본질과 사람에 대한 중요성을 강조합니다. 그는 미국 추방이라는 개인적인 역경을 딛고 디스코드 커뮤니티에서 시작된 아이디어로 Gumloop를 성공시킨 경험을 공유합니다. 영상은 AI 에이전트보다 중요한 가치, 인재 채용 방식, 그리고 인맥에 대한 깊이 있는 고찰을 통해 스타트업 창업가와 기술 개발자들에게 새로운 관점을 제시합니다.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EO Korea</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lhj4jc2D1FQ</a:t>
            </a:r>
            <a:endParaRPr lang="en-US" sz="1050" dirty="0"/>
          </a:p>
        </p:txBody>
      </p:sp>
      <p:pic>
        <p:nvPicPr>
          <p:cNvPr id="13" name="Image 0" descr="assets/generated/videos/lhj4jc2D1FQ/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https://www.youtube.com/watch?v=lhj4jc2D1FQ | video_id: lhj4jc2D1FQ | generated: 2026-06-13T15:38:43Z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약 7,000만 달러(한화 약 1,000억 원)의 투자를 유치한 AI 자동화 플랫폼 Gumloop의 창업자 Max Brodeur-Urbas의 진솔한 조언을 담고 있습니다. Max는 AI 에이전트의 필요성에 대해 비판적인 질문을 던지며, AI 기술 자체보다 비즈니스의 본질과 사람에 대한 중요성을 강조합니다. 그는 미국 추방이라는 개인적인 역경을 딛고 디스코드 커뮤니티에서 시작된 아이디어로 Gumloop를 성공시킨 경험을 공유합니다. 영상은 AI 에이전트보다 중요한 가치, 인재 채용 방식, 그리고 인맥에 대한 깊이 있는 고찰을 통해 스타트업 창업가와 기술 개발자들에게 새로운 관점을 제시합니다.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https://www.youtube.com/watch?v=lhj4jc2D1FQ | video_id: lhj4jc2D1FQ | generated: 2026-06-13T15:38:43Z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Gumloop과 창업자 Max Brodeur-Urbas 소개 및 투자 유치 현황</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Max의 개인적인 배경 (미국 추방) 및 창업 동기</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Gumloop의 시작: 디스코드 커뮤니티 기반 아이디어 발상</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에이전트의 필요성에 대한 Max의 비판적 질문과 관점 제시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자체보다 중요한 비즈니스 본질에 대한 논의</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인재 채용 방식 및 인맥 관리의 중요성에 대한 조언</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https://www.youtube.com/watch?v=lhj4jc2D1FQ | video_id: lhj4jc2D1FQ | generated: 2026-06-13T15:38:43Z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에이전트의 유행에 휩쓸리기보다 실제 문제 해결에 집중해야 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창업자의 개인적인 역경은 오히려 강력한 동기 부여와 성공의 발판이 될 수 있습니다.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커뮤니티의 니즈를 파악하고 이를 자동화하는 것이 성공적인 사업 아이디어의 출발점이 될 수 있습니다.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성공적인 투자 유치는 Y Combinator와 같은 전략적 파트너십을 통해 가속화될 수 있습니다.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자체보다 중요한 것은 사람을 채용하는 방식과 인맥을 형성하고 활용하는 능력입니다.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비즈니스에서 가장 중요한 것은 기술이 아닌 본질적인 가치와 사람 중심의 접근입니다.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https://www.youtube.com/watch?v=lhj4jc2D1FQ | video_id: lhj4jc2D1FQ | generated: 2026-06-13T15:38:43Z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솔루션 개발 시, 'AI 에이전트'라는 용어에 갇히지 않고 실제 사용자의 문제를 해결하는 본질적인 가치에 집중하는 비판적 시각을 유지합니다.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초기 아이디어 발상 단계에서 특정 커뮤니티의 비효율성을 파악하고 자동화 솔루션으로 연결하는 방안을 모색합니다.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투자 유치 전략 수립 시, Y Combinator와 같은 글로벌 액셀러레이터 프로그램 참여를 적극적으로 고려합니다.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핵심 인재 채용 시, 기술 역량뿐만 아니라 창업자의 철학과 비전에 공감하고 역경을 극복할 수 있는 인재를 발굴하는 데 집중합니다.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및 외부 네트워킹의 중요성을 인식하고, 단순한 인맥 쌓기를 넘어 상호 협력과 성장을 위한 관계 구축에 힘씁니다.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https://www.youtube.com/watch?v=lhj4jc2D1FQ | video_id: lhj4jc2D1FQ | generated: 2026-06-13T15:38:43Z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Max Brodeur-Urbas가 'AI 에이전트보다 중요한 것'으로 언급한 구체적인 내용과 그 이유.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사람을 채용하는 방식에 대한 Max의 실제 조언과 Gumloop의 채용 철학.</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인맥에 대한 Max의 고찰이 어떤 맥락에서 이루어졌으며, 그가 생각하는 인맥의 본질적 가치.</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Gumloop의 AI 자동화 플랫폼이 제공하는 핵심 기능과 기존 솔루션과의 차별점.</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Max의 미국 추방 배경과 그것이 창업 과정에 미친 구체적인 영향.</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https://www.youtube.com/watch?v=lhj4jc2D1FQ | video_id: lhj4jc2D1FQ | generated: 2026-06-13T15:38:43Z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1,000억 투자 받은 AI 스타트업 대표의 찐 조언 | Gumloop, Max Brodeur-Urbas| Gumloop, Max Brodeur-Urbas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EO Korea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lhj4jc2D1FQ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https://www.youtube.com/watch?v=lhj4jc2D1FQ</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2026-06-13T15:38:43Z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https://www.youtube.com/watch?v=lhj4jc2D1FQ | video_id: lhj4jc2D1FQ | generated: 2026-06-13T15:38:43Z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1,000억 투자 받은 AI 스타트업 대표의 찐 조언 | Gumloop, Max Brodeur-Urbas| Gumloop, Max Brodeur-Urbas</dc:title>
  <dc:subject>YouTube information summary</dc:subject>
  <dc:creator>DreamLabs Collector</dc:creator>
  <cp:lastModifiedBy>DreamLabs Collector</cp:lastModifiedBy>
  <cp:revision>1</cp:revision>
  <dcterms:created xsi:type="dcterms:W3CDTF">2026-06-13T15:38:43Z</dcterms:created>
  <dcterms:modified xsi:type="dcterms:W3CDTF">2026-06-13T15:38:43Z</dcterms:modified>
</cp:coreProperties>
</file>