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This MCP Gives Claude Code 600,000+ Real Design References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Mobbin MCP(Multi-Context Prompt)를 Claude Code와 연동하여 60만 개 이상의 실제 UI 디자인 레퍼런스를 활용하는 방법을 소개합니다. 이를 통해 Claude Code는 온보딩 플로우, 페이월, 설정 페이지 등 실제 출시된 앱의 다양한 UI 화면을 기반으로 디자인 작업을 수행할 수 있습니다. 영상은 Mobbin MCP 설정 방법, 올바른 레퍼런스를 추출하기 위한 프롬프트 작성법, 그리고 실제 프로덕트 디자이너의 워크플로우를 상세히 다룹니다. 특히 이 연동 방식은 Claude Code뿐만 아니라 Cursor, Codex 등 다른 코딩 에이전트와도 호환되어 활용도가 높습니다.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Griffin Wooldridge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ljHRWIYMYf4</a:t>
            </a:r>
            <a:endParaRPr lang="en-US" sz="1050" dirty="0"/>
          </a:p>
        </p:txBody>
      </p:sp>
      <p:pic>
        <p:nvPicPr>
          <p:cNvPr id="13" name="Image 0" descr="assets/generated/videos/ljHRWIYMYf4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https://www.youtube.com/watch?v=ljHRWIYMYf4 | video_id: ljHRWIYMYf4 | generated: 2026-07-09T04:40:50Z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Mobbin MCP(Multi-Context Prompt)를 Claude Code와 연동하여 60만 개 이상의 실제 UI 디자인 레퍼런스를 활용하는 방법을 소개합니다. 이를 통해 Claude Code는 온보딩 플로우, 페이월, 설정 페이지 등 실제 출시된 앱의 다양한 UI 화면을 기반으로 디자인 작업을 수행할 수 있습니다. 영상은 Mobbin MCP 설정 방법, 올바른 레퍼런스를 추출하기 위한 프롬프트 작성법, 그리고 실제 프로덕트 디자이너의 워크플로우를 상세히 다룹니다. 특히 이 연동 방식은 Claude Code뿐만 아니라 Cursor, Codex 등 다른 코딩 에이전트와도 호환되어 활용도가 높습니다.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https://www.youtube.com/watch?v=ljHRWIYMYf4 | video_id: ljHRWIYMYf4 | generated: 2026-07-09T04:40:50Z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– Intro (소개)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00:43 – About Mobbin (Mobbin 소개)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01:41 – Project intro (프로젝트 소개)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03:05 – Setup (설정 방법)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04:23 – Research + Plan (리서치 및 계획)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07:13 – Build (구축/개발)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https://www.youtube.com/watch?v=ljHRWIYMYf4 | video_id: ljHRWIYMYf4 | generated: 2026-07-09T04:40:50Z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코딩 에이전트(Claude Code)의 디자인 레퍼런스 확장: Mobbin MCP를 통한 60만 개 이상의 실제 UI 데이터 활용.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앱 UI 데이터의 중요성: 온보딩, 페이월 등 구체적인 사용자 경험 흐름 참조.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MCP(Multi-Context Prompt)의 활용: AI에 풍부한 컨텍스트를 제공하여 디자인 품질 향상.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효과적인 프롬프트 엔지니어링: AI가 적절한 레퍼런스를 선택하도록 유도하는 방법.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워크플로우: 리서치, 계획, 구축, 재디자인 과정에 AI 통합.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범용성: Claude Code 외 다양한 코딩 에이전트와의 호환성.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https://www.youtube.com/watch?v=ljHRWIYMYf4 | video_id: ljHRWIYMYf4 | generated: 2026-07-09T04:40:50Z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UI/UX 프로토타이핑 가속화: DreamLabs의 AI 연구 및 개발 과정에서 초기 UI/UX 프로토타입 생성 시간을 단축하고, 실제 사용자 데이터를 기반으로 한 디자인 품질을 향상시킬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디자인 지식 기반 확장: Mobbin과 같은 외부 데이터 소스를 활용하여 DreamLabs 내부 AI 에이전트의 디자인 관련 지식 기반을 확장하고, 더 현실적이고 실용적인 디자인 제안 능력을 개발할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 엔지니어링 연구: 다양한 디자인 레퍼런스를 활용하는 AI 에이전트를 위한 최적의 프롬프트 작성 전략을 연구하고, 이를 통해 AI의 창의성과 정확성을 극대화하는 방법을 탐색할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멀티모달 AI 디자인 시스템 구축: 텍스트 기반 코드 생성뿐만 아니라 시각적 레퍼런스를 통합하는 멀티모달 AI 디자인 시스템 구축에 대한 인사이트를 얻을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평가 및 개선: AI가 생성한 디자인을 실제 앱 레퍼런스와 비교 분석하여 개선점을 도출하고, AI 모델의 성능을 지속적으로 향상시키는 데 활용할 수 있습니다.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https://www.youtube.com/watch?v=ljHRWIYMYf4 | video_id: ljHRWIYMYf4 | generated: 2026-07-09T04:40:50Z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Mobbin MCP와 Claude Code의 실제 연동 과정 및 기술적 세부 사항 (API 연동 방식, 데이터 전송 프로토콜 등). (영상 시청 필요)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60만 개 이상의 UI 레퍼런스가 Claude Code에 어떻게 '제공'되는지, 그리고 그 데이터의 최신성 및 품질 검증 방식. (영상 시청 및 Mobbin 문서 확인 필요)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 작성 예시 및 그 효과에 대한 구체적인 시연. (영상 시청 필요)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다른 코딩 에이전트(Cursor, Codex 등)와의 호환성 및 실제 작동 방식에 대한 시연 또는 설명. (영상 시청 필요)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Mobbin 구독 할인 코드의 유효성 및 조건. (Mobbin 웹사이트 확인 필요)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워크플로우의 실제 효율성 및 장단점. (영상 시청 필요)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https://www.youtube.com/watch?v=ljHRWIYMYf4 | video_id: ljHRWIYMYf4 | generated: 2026-07-09T04:40:50Z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This MCP Gives Claude Code 600,000+ Real Design References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Griffin Wooldridge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ljHRWIYMYf4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https://www.youtube.com/watch?v=ljHRWIYMYf4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2026-07-09T04:40:50Z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https://www.youtube.com/watch?v=ljHRWIYMYf4 | video_id: ljHRWIYMYf4 | generated: 2026-07-09T04:40:50Z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MCP Gives Claude Code 600,000+ Real Design References</dc:title>
  <dc:subject>YouTube information summary</dc:subject>
  <dc:creator>DreamLabs Collector</dc:creator>
  <cp:lastModifiedBy>DreamLabs Collector</cp:lastModifiedBy>
  <cp:revision>1</cp:revision>
  <dcterms:created xsi:type="dcterms:W3CDTF">2026-07-09T04:40:50Z</dcterms:created>
  <dcterms:modified xsi:type="dcterms:W3CDTF">2026-07-09T04:40:50Z</dcterms:modified>
</cp:coreProperties>
</file>