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Graphify + Obsidian + Claude Code = CHEAT CODE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Graphify와 Obsidian을 Claude Code와 결합하여 코드 리포지토리 분석 및 지식 관리 효율성을 극대화하는 방법을 다룹니다. Graphify는 코드 리포지토리를 구조화된 지식 그래프로 변환하는 핵심 도구이며, Obsidian은 이를 기존 지식 볼트에 통합하여 관리하는 조직화 레이어 역할을 합니다. 이 조합은 Claude Code와 같은 AI의 코드 이해 및 답변 품질을 향상시키는 데 기여합니다. 궁극적으로 복잡한 코드베이스를 이해하고 AI의 도움을 받아 효율적으로 작업하는 새로운 접근 방식을 제시하며, 개발 및 연구 워크플로우를 최적화할 수 있는 잠재력을 보여줍니다.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Chase AI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mWLDn49_8HA</a:t>
            </a:r>
            <a:endParaRPr lang="en-US" sz="1050" dirty="0"/>
          </a:p>
        </p:txBody>
      </p:sp>
      <p:pic>
        <p:nvPicPr>
          <p:cNvPr id="13" name="Image 0" descr="assets/generated/videos/mWLDn49_8HA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https://www.youtube.com/watch?v=mWLDn49_8HA | video_id: mWLDn49_8HA | generated: 2026-06-16T16:39:57Z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Graphify와 Obsidian을 Claude Code와 결합하여 코드 리포지토리 분석 및 지식 관리 효율성을 극대화하는 방법을 다룹니다. Graphify는 코드 리포지토리를 구조화된 지식 그래프로 변환하는 핵심 도구이며, Obsidian은 이를 기존 지식 볼트에 통합하여 관리하는 조직화 레이어 역할을 합니다. 이 조합은 Claude Code와 같은 AI의 코드 이해 및 답변 품질을 향상시키는 데 기여합니다. 궁극적으로 복잡한 코드베이스를 이해하고 AI의 도움을 받아 효율적으로 작업하는 새로운 접근 방식을 제시하며, 개발 및 연구 워크플로우를 최적화할 수 있는 잠재력을 보여줍니다.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https://www.youtube.com/watch?v=mWLDn49_8HA | video_id: mWLDn49_8HA | generated: 2026-06-16T16:39:57Z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0:00 - Graphify + Obsidian 소개 및 개요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2:45 - 작동 방식 및 데모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15:06 - 최종 의견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https://www.youtube.com/watch?v=mWLDn49_8HA | video_id: mWLDn49_8HA | generated: 2026-06-16T16:39:57Z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Graphify의 'repo deconstructing power'를 활용하여 코드 리포지토리를 지식 그래프로 변환합니다.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Obsidian의 'organizational layer'를 통해 Graphify가 생성한 지식 그래프를 관리하고 통합합니다.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Graphify와 Obsidian의 결합은 Claude Code의 답변 품질을 향상시키는 'CHEAT CODE'로 작용합니다.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지식 그래프 통찰력을 기존 Obsidian Vault에 병합하여 더 큰 지식 시스템을 구축합니다.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복잡한 코드베이스를 이해하고 탐색하는 데 드는 시간과 노력을 줄여줍니다.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어시스턴트의 효율성을 높여 개발 및 연구 생산성을 증대시킵니다.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https://www.youtube.com/watch?v=mWLDn49_8HA | video_id: mWLDn49_8HA | generated: 2026-06-16T16:39:57Z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코드베이스 및 프로젝트 리포지토리의 자동화된 분석 및 문서화 시스템 구축에 활용 가능합니다.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기술 스택 또는 복잡한 아키텍처를 빠르게 학습하고 온보딩하는 데 도움을 줄 수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어시스턴트(예: Claude Code)를 DreamLabs의 개발 및 연구 워크플로우에 통합하여 생산성을 향상시킬 수 있습니다.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기존 DreamLabs 지식 관리 시스템(KMS)에 코드 관련 지식 그래프를 통합하여 검색 및 활용도를 높일 수 있습니다.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연구 프로젝트의 기술 스택 및 아키텍처 지식 그래프를 구축하여 팀 간 지식 공유를 촉진할 수 있습니다.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https://www.youtube.com/watch?v=mWLDn49_8HA | video_id: mWLDn49_8HA | generated: 2026-06-16T16:39:57Z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Graphify가 어떤 방식으로 코드 리포지토리를 지식 그래프로 변환하는지 구체적인 메커니즘 및 지원 언어 확인 (트랜스크립트 부재로 추론 필요).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Obsidian에 지식 그래프가 통합되는 실제 과정, 사용자 인터페이스, 그리고 데이터 동기화 방식에 대한 데모 확인.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Code의 답변 품질이 실제로 얼마나, 어떤 방식으로 향상되는지 구체적인 사용 사례 및 성능 지표 확인.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Graphify와 Obsidian 통합의 설정 난이도, 필요한 기술 스택, 그리고 유지보수 비용에 대한 정보 확인.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대규모 코드베이스 또는 다양한 프로그래밍 언어 환경에서 Graphify의 확장성 및 성능 검증이 필요합니다.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https://www.youtube.com/watch?v=mWLDn49_8HA | video_id: mWLDn49_8HA | generated: 2026-06-16T16:39:57Z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Graphify + Obsidian + Claude Code = CHEAT CODE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Chase AI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mWLDn49_8HA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https://www.youtube.com/watch?v=mWLDn49_8HA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2026-06-16T16:39:57Z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https://www.youtube.com/watch?v=mWLDn49_8HA | video_id: mWLDn49_8HA | generated: 2026-06-16T16:39:57Z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Graphify + Obsidian + Claude Code = CHEAT CODE</dc:title>
  <dc:subject>YouTube information summary</dc:subject>
  <dc:creator>DreamLabs Collector</dc:creator>
  <cp:lastModifiedBy>DreamLabs Collector</cp:lastModifiedBy>
  <cp:revision>1</cp:revision>
  <dcterms:created xsi:type="dcterms:W3CDTF">2026-06-16T16:39:58Z</dcterms:created>
  <dcterms:modified xsi:type="dcterms:W3CDTF">2026-06-16T16:39:58Z</dcterms:modified>
</cp:coreProperties>
</file>