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'에이전트 AI'의 몰락 : '인공지능 사용금지' 기업 속출!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초기 기업들은 에이전트 AI 도입을 통해 생산성 폭발을 기대했으나, 현실에서는 무한 루프, 예측 불가능한 API 비용, 예산 초과 등의 심각한 문제에 직면했습니다. 우버, 마이크로소프트, 포드, 익스피디아 등 글로벌 빅테크 기업들조차 에이전트 AI 사용을 중단하거나 제한하는 움직임을 보이고 있습니다. 본 영상은 이러한 현상이 단순한 기술적 과도기인지, 아니면 'AI의 역설'인지 심층 분석하며, 대규모 언어모델 및 데이터센터 성장에 대한 장밋빛 전망과 대비되는 기업 현장의 냉혹한 현실을 조명합니다. 이는 AI 기술의 실제 비즈니스 적용에 있어 신중한 접근과 현실적인 기대가 필요함을 시사합니다.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피셔인베스트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nKFB9dic_0I</a:t>
            </a:r>
            <a:endParaRPr lang="en-US" sz="1050" dirty="0"/>
          </a:p>
        </p:txBody>
      </p:sp>
      <p:pic>
        <p:nvPicPr>
          <p:cNvPr id="13" name="Image 0" descr="assets/generated/videos/nKFB9dic_0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https://www.youtube.com/watch?v=nKFB9dic_0I | video_id: nKFB9dic_0I | generated: 2026-08-03T17:11:11Z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초기 기업들은 에이전트 AI 도입을 통해 생산성 폭발을 기대했으나, 현실에서는 무한 루프, 예측 불가능한 API 비용, 예산 초과 등의 심각한 문제에 직면했습니다. 우버, 마이크로소프트, 포드, 익스피디아 등 글로벌 빅테크 기업들조차 에이전트 AI 사용을 중단하거나 제한하는 움직임을 보이고 있습니다. 본 영상은 이러한 현상이 단순한 기술적 과도기인지, 아니면 'AI의 역설'인지 심층 분석하며, 대규모 언어모델 및 데이터센터 성장에 대한 장밋빛 전망과 대비되는 기업 현장의 냉혹한 현실을 조명합니다. 이는 AI 기술의 실제 비즈니스 적용에 있어 신중한 접근과 현실적인 기대가 필요함을 시사합니다.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https://www.youtube.com/watch?v=nKFB9dic_0I | video_id: nKFB9dic_0I | generated: 2026-08-03T17:11:11Z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 AI에 대한 초기 기대와 장밋빛 전망 제시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 현장에서 직면한 현실적 문제점 (무한 루프, 비용 폭탄 등) 소개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글로벌 빅테크 기업들의 에이전트 AI 사용 중단/제한 사례 언급 (우버, MS, 포드, 익스피디아)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이러한 현상이 기술적 과도기인지 'AI의 역설'인지에 대한 질문과 분석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및 데이터센터 성장 전망과 기업 현장의 괴리 심층 분석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미래와 기업의 대응 방안에 대한 시사점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https://www.youtube.com/watch?v=nKFB9dic_0I | video_id: nKFB9dic_0I | generated: 2026-08-03T17:11:11Z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 AI의 기업 도입 실패 사례와 그 원인 (높은 비용, 예측 불가능성, 무한 루프).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'AI의 역설' 개념: 기술 발전에도 불구하고 실제 비즈니스 가치 창출의 어려움.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빅테크 기업들의 AI 에이전트 전략 변화 및 사용 제한 조치.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대규모 언어모델(LLM)과 데이터센터 성장에 대한 낙관론과 기업 현장의 현실 간의 괴리.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기술적 한계와 운영상의 복잡성.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도입 시 비용 관리 및 리스크 평가의 중요성.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https://www.youtube.com/watch?v=nKFB9dic_0I | video_id: nKFB9dic_0I | generated: 2026-08-03T17:11:11Z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AI 솔루션 개발 및 도입 시 에이전트 AI의 잠재적 위험(무한 루프, 비용 폭탄)을 사전에 평가하고 회피 전략 수립에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고객사 컨설팅 시 AI 에이전트 도입의 현실적 기대치와 한계를 명확히 전달하여 과도한 기대 방지.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기술의 비용 효율성 및 안정성 확보를 위한 추가 연구 및 기술 검토 필요성 인지.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기반 서비스 설계 시 예측 불가능한 상황에 대한 대응 로직 및 모니터링 시스템 강화 방안 모색.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특정 업무 적용 가능성 및 비즈니스 가치 창출 여부에 대한 심층 분석 자료로 활용.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AI 프로젝트의 예산 책정 및 리스크 관리 계획 수립에 참고하여 현실적인 접근 유도.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https://www.youtube.com/watch?v=nKFB9dic_0I | video_id: nKFB9dic_0I | generated: 2026-08-03T17:11:11Z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우버, 마이크로소프트, 포드, 익스피디아 등 빅테크 기업들이 에이전트 AI 사용을 중단하거나 제한했다는 구체적인 근거와 범위.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 AI 도입 시 '무한 루프' 및 '예측 불가능한 API 비용 폭탄'이 발생한 실제 사례 및 그 영향.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'AI의 역설'에 대한 정의와 이를 뒷받침하는 구체적인 데이터 또는 분석 내용.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대규모 언어모델 및 데이터센터 성장에 대한 장밋빛 전망과 기업 현장의 냉혹한 현실을 연결하는 구체적인 통계나 사례.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 AI의 기술적 한계와 이를 극복하기 위한 방안에 대한 영상의 제안. (메타데이터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https://www.youtube.com/watch?v=nKFB9dic_0I | video_id: nKFB9dic_0I | generated: 2026-08-03T17:11:11Z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'에이전트 AI'의 몰락 : '인공지능 사용금지' 기업 속출!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피셔인베스트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nKFB9dic_0I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https://www.youtube.com/watch?v=nKFB9dic_0I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2026-08-03T17:11:11Z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https://www.youtube.com/watch?v=nKFB9dic_0I | video_id: nKFB9dic_0I | generated: 2026-08-03T17:11:11Z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'에이전트 AI'의 몰락 : '인공지능 사용금지' 기업 속출!</dc:title>
  <dc:subject>YouTube information summary</dc:subject>
  <dc:creator>DreamLabs Collector</dc:creator>
  <cp:lastModifiedBy>DreamLabs Collector</cp:lastModifiedBy>
  <cp:revision>1</cp:revision>
  <dcterms:created xsi:type="dcterms:W3CDTF">2026-08-03T17:11:12Z</dcterms:created>
  <dcterms:modified xsi:type="dcterms:W3CDTF">2026-08-03T17:11:12Z</dcterms:modified>
</cp:coreProperties>
</file>