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해고했던 직종, 사람 다시 채용했다..'AI 부메랑' 현실화 / SBS / 문화현장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최근 미국 기업들 사이에서 'AI 부메랑' 현상이 확산되고 있습니다. 이는 인공지능이 직원을 완전히 대체할 수 있을 것이라는 기대와 달리, 실제로는 업무 처리의 복잡성과 비공식적 관행 이해 부족으로 인해 해고했던 직종에 다시 사람을 채용하는 현상을 의미합니다. 로버트 하프 조사에 따르면 기업 채용 담당자의 32%가 이미 이러한 재채용을 경험했으며, 포레스터는 AI 해고 경영자의 55%가 결정을 후회한다고 밝혔습니다. 인공지능의 한계와 유지보수 비용이 주요 원인으로 지목되며, 전문가들은 장기적으로 AI가 인간 역량을 강화하고 AI 감독 인력의 가치가 상승할 것으로 전망합니다. 본 브리핑은 영상 메타데이터를 기반으로 작성되었으며, 원본 영상 확인이 필요합니다.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SBS 뉴스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nao1N44JrOE</a:t>
            </a:r>
            <a:endParaRPr lang="en-US" sz="1050" dirty="0"/>
          </a:p>
        </p:txBody>
      </p:sp>
      <p:pic>
        <p:nvPicPr>
          <p:cNvPr id="13" name="Image 0" descr="assets/generated/videos/nao1N44JrOE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https://www.youtube.com/watch?v=nao1N44JrOE | video_id: nao1N44JrOE | generated: 2026-06-30T15:57:38Z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최근 미국 기업들 사이에서 'AI 부메랑' 현상이 확산되고 있습니다. 이는 인공지능이 직원을 완전히 대체할 수 있을 것이라는 기대와 달리, 실제로는 업무 처리의 복잡성과 비공식적 관행 이해 부족으로 인해 해고했던 직종에 다시 사람을 채용하는 현상을 의미합니다. 로버트 하프 조사에 따르면 기업 채용 담당자의 32%가 이미 이러한 재채용을 경험했으며, 포레스터는 AI 해고 경영자의 55%가 결정을 후회한다고 밝혔습니다. 인공지능의 한계와 유지보수 비용이 주요 원인으로 지목되며, 전문가들은 장기적으로 AI가 인간 역량을 강화하고 AI 감독 인력의 가치가 상승할 것으로 전망합니다. 본 브리핑은 영상 메타데이터를 기반으로 작성되었으며, 원본 영상 확인이 필요합니다.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https://www.youtube.com/watch?v=nao1N44JrOE | video_id: nao1N44JrOE | generated: 2026-06-30T15:57:38Z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'AI 부메랑' 현상 소개 및 정의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관련 기업 설문조사 및 전망 (로버트 하프, 포레스터, 가트너)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부메랑 현상의 주요 원인 분석 (AI의 한계, 비공식적 업무 이해 부족)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유지보수 및 감독 비용 문제 제기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전문가들의 중장기적 전망 및 결론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https://www.youtube.com/watch?v=nao1N44JrOE | video_id: nao1N44JrOE | generated: 2026-06-30T15:57:38Z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완전한 인간 대체는 현재로서는 한계가 있으며, 특히 비정형적이고 문화적인 요소가 강한 업무에서 취약성을 보임.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인공지능 도입 시 초기 해고 결정이 장기적으로는 후회로 이어질 수 있는 'AI 부메랑' 효과 발생.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시스템의 도입 비용뿐 아니라 유지보수, 감독, 그리고 예상치 못한 문제 해결을 위한 '숨겨진 비용' 고려 필요.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인간의 소통, 판단, 감독 능력 및 조직적 지식은 AI가 쉽게 대체할 수 없는 핵심 역량으로 재조명.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미래에는 AI가 인간의 업무를 보조하고 역량을 강화하는 도구로 활용되며, AI를 효과적으로 활용하고 관리하는 인간의 역할이 더욱 중요해질 것.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도입 결정 시 단기적 효율성보다 장기적인 관점에서 인간-AI 협업 모델과 총체적 비용을 고려해야 함.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https://www.youtube.com/watch?v=nao1N44JrOE | video_id: nao1N44JrOE | generated: 2026-06-30T15:57:38Z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솔루션 도입 시 '인간 대체'보다는 '인간 역량 강화' 및 '협업' 관점에서 접근 전략 수립.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프로젝트 기획 단계에서 비공식적 업무 관행, 기업 문화, 고객 소통 등 AI가 처리하기 어려운 영역을 명확히 정의하고 인간의 역할을 보장.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시스템의 총 소유 비용(TCO) 분석 시 초기 도입 비용 외에 유지보수, 감독, 문제 해결을 위한 인력 비용을 면밀히 포함.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 인력의 재교육 및 역량 강화 프로그램 개발: AI에 효과적으로 지시하고, 결과를 감독하며, 복잡한 상황을 판단하는 능력 함양.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AI 도입 시 발생할 수 있는 'AI 부메랑' 리스크를 사전에 평가하고 완화 전략 마련.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 대상 AI 솔루션 제안 시, AI의 한계와 인간의 역할이 공존하는 현실적인 기대치를 설정하고 커뮤니케이션.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https://www.youtube.com/watch?v=nao1N44JrOE | video_id: nao1N44JrOE | generated: 2026-06-30T15:57:38Z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로버트 하프, 포레스터, 가트너의 각 조사 및 전망의 원본 보고서 또는 상세 데이터.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던 페이(로버트 하프 사장)의 발언 원문 및 맥락.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 언급된 전문가들의 구체적인 소속 및 발언 내용.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게시일(2026년 6월 26일)이 미래 시점인 점에 대한 확인 (메타데이터 오류 가능성).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SBS 뉴스 보도의 추가적인 배경 정보 및 심층 분석.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https://www.youtube.com/watch?v=nao1N44JrOE | video_id: nao1N44JrOE | generated: 2026-06-30T15:57:38Z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해고했던 직종, 사람 다시 채용했다..'AI 부메랑' 현실화 / SBS / 문화현장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SBS 뉴스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nao1N44JrOE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https://www.youtube.com/watch?v=nao1N44JrOE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2026-06-30T15:57:38Z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https://www.youtube.com/watch?v=nao1N44JrOE | video_id: nao1N44JrOE | generated: 2026-06-30T15:57:38Z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해고했던 직종, 사람 다시 채용했다..'AI 부메랑' 현실화 / SBS / 문화현장</dc:title>
  <dc:subject>YouTube information summary</dc:subject>
  <dc:creator>DreamLabs Collector</dc:creator>
  <cp:lastModifiedBy>DreamLabs Collector</cp:lastModifiedBy>
  <cp:revision>1</cp:revision>
  <dcterms:created xsi:type="dcterms:W3CDTF">2026-06-30T15:57:38Z</dcterms:created>
  <dcterms:modified xsi:type="dcterms:W3CDTF">2026-06-30T15:57:38Z</dcterms:modified>
</cp:coreProperties>
</file>