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Watch Users NEED To See This!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Apple Watch의 숨겨진 기능들을 집중적으로 소개하며, 사용자들이 잘 알지 못하는 유용한 기능들을 탐구합니다. 오프라인 지도, 백트랙 GPS, 운동 팁, 카메라 활용법, 집중 모드, Tap to Cash 등 다양한 기능들을 통해 Apple Watch의 활용도를 극대화하는 방법을 제시합니다. 특히, 기기 간 통화 전환, 화면 회전 변경, 워치 페이스 전환 등 사용자 경험을 향상시키는 직관적인 기능들을 다룹니다. 이 정보는 Apple Watch 사용자에게 기기의 잠재력을 최대한 활용할 수 있는 실질적인 가이드를 제공합니다.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HotshotTek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ngrGhv1cm9o</a:t>
            </a:r>
            <a:endParaRPr lang="en-US" sz="1050" dirty="0"/>
          </a:p>
        </p:txBody>
      </p:sp>
      <p:pic>
        <p:nvPicPr>
          <p:cNvPr id="13" name="Image 0" descr="assets/generated/videos/ngrGhv1cm9o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Apple Watch의 숨겨진 기능들을 집중적으로 소개하며, 사용자들이 잘 알지 못하는 유용한 기능들을 탐구합니다. 오프라인 지도, 백트랙 GPS, 운동 팁, 카메라 활용법, 집중 모드, Tap to Cash 등 다양한 기능들을 통해 Apple Watch의 활용도를 극대화하는 방법을 제시합니다. 특히, 기기 간 통화 전환, 화면 회전 변경, 워치 페이스 전환 등 사용자 경험을 향상시키는 직관적인 기능들을 다룹니다. 이 정보는 Apple Watch 사용자에게 기기의 잠재력을 최대한 활용할 수 있는 실질적인 가이드를 제공합니다.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(0:00)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오프라인 지도 및 백트랙 GPS 기능 (0:29)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기기 배터리 확인 및 운동 팁 (3:53)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통화 전환, 커버 투 뮤트, 극장 모드 (5:20)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카메라 활용법 및 Siri 타이머 (7:35)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집중 모드, 화면 회전, 워치 페이스 전환 (10:03)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Watch는 단순한 스마트워치를 넘어 강력한 생산성 및 편의 도구입니다.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오프라인 지도와 백트랙 기능은 아웃도어 활동 시 안전과 편의성을 크게 향상시킵니다.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단축키와 제스처를 활용하면 Apple Watch 조작이 훨씬 간편해집니다.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집중 모드는 디지털 피로를 줄이고 중요한 작업에 집중하도록 돕습니다.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카메라 및 Siri 연동 기능은 일상생활의 작은 불편함을 해소해 줍니다.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Tap to Cash와 같은 근거리 통신 기능은 정보 공유 및 결제를 혁신합니다.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Watch의 백트랙 GPS 기능을 활용한 등산객 안전 모니터링 시스템 개발.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집중 모드와 연동하여 업무 효율성을 극대화하는 스마트 오피스 환경 구축.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Tap to Cash 기능을 응용한 비접촉식 사내 출입 통제 및 정보 공유 시스템 연구.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Apple Watch의 다양한 센서 데이터를 활용한 개인 맞춤형 건강 관리 솔루션 고도화.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기기 간 연동 기능을 활용한 스마트 팩토리 작업자 지원 시스템 프로토타이핑.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소개된 'Tap to Cash' 기능의 구체적인 작동 방식 및 지원 국가/통화 확인 필요.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백트랙 GPS 기능의 정확도 및 실제 사용 환경에서의 성능 검증 필요.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소개된 모든 숨겨진 기능들이 특정 Apple Watch 모델 및 watchOS 버전에만 해당되는지 확인 필요.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Siri 타이머 단축키의 설정 방법 및 활용 범위 확인 필요.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Apple Watch Users NEED To See This!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HotshotTek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ngrGhv1cm9o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https://www.youtube.com/watch?v=ngrGhv1cm9o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2026-06-13T15:48:38Z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https://www.youtube.com/watch?v=ngrGhv1cm9o | video_id: ngrGhv1cm9o | generated: 2026-06-13T15:48:38Z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Apple Watch Users NEED To See This!</dc:title>
  <dc:subject>YouTube information summary</dc:subject>
  <dc:creator>DreamLabs Collector</dc:creator>
  <cp:lastModifiedBy>DreamLabs Collector</cp:lastModifiedBy>
  <cp:revision>1</cp:revision>
  <dcterms:created xsi:type="dcterms:W3CDTF">2026-06-13T15:48:39Z</dcterms:created>
  <dcterms:modified xsi:type="dcterms:W3CDTF">2026-06-13T15:48:39Z</dcterms:modified>
</cp:coreProperties>
</file>