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시대 자산격차, 고작 '이 차이'로 확 갈린다ㅣ지식인초대석: 합석 EP.10 (김대식 X 오건영)</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뇌과학자 김대식 교수와 경제 전문가 오건영 단장이 AI 시대의 자산 격차, 세계 패권 경쟁, 그리고 개인의 능력 변화에 대해 논의합니다. 생성형 AI를 넘어 에이전트 AI와 피지컬 AI의 등장이 가져올 경제적 파장과 지정학적 변화를 심층 분석합니다. 특히, AI 시대에 필요한 핵심 역량과 미래에 돈이 모일 분야를 예측하며, 뇌에 칩을 이식하는 기술의 가능성과 인류에 미칠 영향까지 다룹니다. 이 대담은 AI가 개인의 삶과 국가의 운명에 미칠 광범위한 영향을 조망하며, 미래를 준비하기 위한 통찰을 제공합니다.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지식인사이드</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nm20TC-LOhg</a:t>
            </a:r>
            <a:endParaRPr lang="en-US" sz="1050" dirty="0"/>
          </a:p>
        </p:txBody>
      </p:sp>
      <p:pic>
        <p:nvPicPr>
          <p:cNvPr id="13" name="Image 0" descr="assets/generated/videos/nm20TC-LOhg/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https://www.youtube.com/watch?v=nm20TC-LOhg | video_id: nm20TC-LOhg | generated: 2026-08-03T17:10:04Z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뇌과학자 김대식 교수와 경제 전문가 오건영 단장이 AI 시대의 자산 격차, 세계 패권 경쟁, 그리고 개인의 능력 변화에 대해 논의합니다. 생성형 AI를 넘어 에이전트 AI와 피지컬 AI의 등장이 가져올 경제적 파장과 지정학적 변화를 심층 분석합니다. 특히, AI 시대에 필요한 핵심 역량과 미래에 돈이 모일 분야를 예측하며, 뇌에 칩을 이식하는 기술의 가능성과 인류에 미칠 영향까지 다룹니다. 이 대담은 AI가 개인의 삶과 국가의 운명에 미칠 광범위한 영향을 조망하며, 미래를 준비하기 위한 통찰을 제공합니다.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https://www.youtube.com/watch?v=nm20TC-LOhg | video_id: nm20TC-LOhg | generated: 2026-08-03T17:10:04Z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01:34 지난 4개월 간 AI와 경제를 뒤흔든 충격적 사건</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09:37 ‘중국 잠 못 잔다’ AI가 21세기 전략 무기가 된 이유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15:09 ‘생성형 AI는 끝났다’ 인간을 대신하는 에이전트의 등장</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24:38 피지컬 AI가 전 세계 경제에 불러올 파장</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31:35 거시경제 1타가 바라본 AI시대 경제 시나리오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40:51 AI 시대에 명문대 졸업장보다 필요한 ‘이 능력’</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https://www.youtube.com/watch?v=nm20TC-LOhg | video_id: nm20TC-LOhg | generated: 2026-08-03T17:10:04Z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AI는 단순한 기술을 넘어 국가 안보와 경제적 번영을 좌우하는 21세기의 핵심 전략 자산입니다.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생성형 AI의 한계를 넘어 자율적으로 목표를 수행하는 에이전트 AI의 등장은 노동 시장과 산업 구조에 혁명적인 변화를 가져올 것입니다.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로봇 공학 및 자동화와 결합된 피지컬 AI는 제조업, 물류, 서비스 등 실물 경제 전반에 걸쳐 생산성과 효율성을 극대화할 잠재력을 가집니다.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시대의 성공은 전통적인 학력이나 지식보다는 문제 해결 능력, 창의성, 그리고 AI와의 협업 능력 등 새로운 형태의 역량에 의해 결정될 것입니다.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주도권은 국가 간의 경제력, 군사력, 문화적 영향력 등 세계 패권의 균형을 재편하는 핵심 요소로 작용할 것입니다.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미래 자본은 AI 인프라, 데이터, 핵심 AI 기술 개발, 그리고 AI 기반의 새로운 서비스 및 플랫폼에 집중될 가능성이 높습니다.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https://www.youtube.com/watch?v=nm20TC-LOhg | video_id: nm20TC-LOhg | generated: 2026-08-03T17:10:04Z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및 피지컬 AI 시장 동향을 지속적으로 모니터링하여 DreamLabs의 미래 제품 및 서비스 개발 방향성에 반영합니다.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시대에 요구되는 핵심 역량 변화를 분석하여 DreamLabs 내부 인재 육성 프로그램 및 채용 전략 수립에 활용합니다.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패권 경쟁 및 미래 투자처에 대한 인사이트를 바탕으로 DreamLabs의 장기적인 기술 투자 및 사업 확장 전략을 수립합니다.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뇌-컴퓨터 인터페이스(BCI)와 같은 첨단 기술의 발전과 윤리적 함의를 이해하여 DreamLabs의 AI 연구 및 개발 로드맵에 잠재적 기회와 위험 요소를 반영합니다.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가져올 사회경제적 변화에 대한 이해를 바탕으로 DreamLabs의 AI 솔루션이 사회에 긍정적인 영향을 미칠 수 있는 방안을 모색합니다.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https://www.youtube.com/watch?v=nm20TC-LOhg | video_id: nm20TC-LOhg | generated: 2026-08-03T17:10:04Z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전체 시청을 통해 김대식 교수와 오건영 단장의 구체적인 논거와 주장을 확인해야 합니다. (트랜스크립트 부재로 인한 추론 기반)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‘생성형 AI는 끝났다’는 주장의 맥락과 근거를 정확히 파악해야 합니다.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시대에 명문대 졸업장보다 필요한 ‘이 능력’이 무엇인지 영상 내용을 통해 구체적으로 확인해야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패권 전쟁의 진짜 승부처와 미래에 돈이 모일 ‘이곳’에 대한 구체적인 설명을 확인하여 DreamLabs의 전략 수립에 활용해야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뇌에 칩을 심는 기술의 정체와 인류에 생기는 일에 대한 과학적 설명과 예측의 신뢰도를 검토해야 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https://www.youtube.com/watch?v=nm20TC-LOhg | video_id: nm20TC-LOhg | generated: 2026-08-03T17:10:04Z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시대 자산격차, 고작 '이 차이'로 확 갈린다ㅣ지식인초대석: 합석 EP.10 (김대식 X 오건영)</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지식인사이드</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nm20TC-LOhg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https://www.youtube.com/watch?v=nm20TC-LOhg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2026-08-03T17:10:04Z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https://www.youtube.com/watch?v=nm20TC-LOhg | video_id: nm20TC-LOhg | generated: 2026-08-03T17:10:04Z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시대 자산격차, 고작 '이 차이'로 확 갈린다ㅣ지식인초대석: 합석 EP.10 (김대식 X 오건영)</dc:title>
  <dc:subject>YouTube information summary</dc:subject>
  <dc:creator>DreamLabs Collector</dc:creator>
  <cp:lastModifiedBy>DreamLabs Collector</cp:lastModifiedBy>
  <cp:revision>1</cp:revision>
  <dcterms:created xsi:type="dcterms:W3CDTF">2026-08-03T17:10:04Z</dcterms:created>
  <dcterms:modified xsi:type="dcterms:W3CDTF">2026-08-03T17:10:04Z</dcterms:modified>
</cp:coreProperties>
</file>