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Building the Ultimate Privacy Home Server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디지털 주권 회복을 목표로 구형 노트북을 활용하여 개인화된 리눅스 홈 서버를 구축하는 과정을 상세히 안내합니다. 구독료나 빅테크 의존 없이 파일, 노트, 비밀번호, 사진 등 모든 데이터를 직접 소유하고 관리할 수 있는 방법을 제시합니다. 시스템 암호화, 원격 접속, 컨테이너화, 파일 동기화, 사진 관리, 비밀번호 관리, 보안 강화 및 백업 전략까지 포괄적인 내용을 다룹니다. 특히 systemd를 사용하지 않는 Devuan Linux와 OpenRC를 선택한 이유, Coreboot 펌웨어 설치의 이점 등을 설명하며, 궁극적으로 개인 데이터 통제권을 되찾는 것을 강조합니다.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The Rad Lectures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oCdoagCmaPc</a:t>
            </a:r>
            <a:endParaRPr lang="en-US" sz="1050" dirty="0"/>
          </a:p>
        </p:txBody>
      </p:sp>
      <p:pic>
        <p:nvPicPr>
          <p:cNvPr id="13" name="Image 0" descr="assets/generated/videos/oCdoagCmaPc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https://www.youtube.com/watch?v=oCdoagCmaPc | video_id: oCdoagCmaPc | generated: 2026-06-05T16:10:13Z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디지털 주권 회복을 목표로 구형 노트북을 활용하여 개인화된 리눅스 홈 서버를 구축하는 과정을 상세히 안내합니다. 구독료나 빅테크 의존 없이 파일, 노트, 비밀번호, 사진 등 모든 데이터를 직접 소유하고 관리할 수 있는 방법을 제시합니다. 시스템 암호화, 원격 접속, 컨테이너화, 파일 동기화, 사진 관리, 비밀번호 관리, 보안 강화 및 백업 전략까지 포괄적인 내용을 다룹니다. 특히 systemd를 사용하지 않는 Devuan Linux와 OpenRC를 선택한 이유, Coreboot 펌웨어 설치의 이점 등을 설명하며, 궁극적으로 개인 데이터 통제권을 되찾는 것을 강조합니다.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https://www.youtube.com/watch?v=oCdoagCmaPc | video_id: oCdoagCmaPc | generated: 2026-06-05T16:10:13Z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00:00 - 소개 및 영상 목표 제시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01:56 - 셀프 호스팅 및 보안의 중요성 설명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03:26 - 사용 하드웨어 소개 (ThinkPad T480)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04:38 - 구독 서비스 탈피 및 자체 호스팅의 장점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05:55 - Devuan Linux 선택 이유 (systemd-free)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06:01 - 시스템 암호화 및 원격 접속 설정 (Dropbear)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https://www.youtube.com/watch?v=oCdoagCmaPc | video_id: oCdoagCmaPc | generated: 2026-06-05T16:10:13Z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디지털 주권: 개인 데이터에 대한 완전한 통제권 확보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구독 경제 탈피: 월별/연간 구독료 지출 없이 서비스 이용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보안 강화: 시스템 암호화, 안전한 원격 접속, 펌웨어 수준 보안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데이터 소유권: 파일, 사진, 비밀번호 등 모든 정보를 직접 관리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오픈 소스 활용: Devuan, OpenRC, Podman, Syncthing 등 오픈 소스 도구 중심 구축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개인 맞춤형 서비스: Immich, Vaultwarden 등으로 필요에 맞는 서비스 구성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https://www.youtube.com/watch?v=oCdoagCmaPc | video_id: oCdoagCmaPc | generated: 2026-06-05T16:10:13Z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개인 정보 보호 강화 솔루션 개발: 영상에서 제시된 기술 스택을 기반으로, 사용자가 자신의 데이터를 안전하게 관리할 수 있는 클라우드 대안 서비스 프로토타입 개발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중소기업 대상 프라이빗 클라우드 구축 컨설팅: 영상의 홈 서버 구축 원리를 응용하여, 비용 효율적이면서도 데이터 보안을 강화할 수 있는 중소기업 맞춤형 프라이빗 클라우드 구축 방안 제시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오픈 소스 기반 보안 기술 연구: Devuan, Coreboot, LUKS 등 영상에서 언급된 시스템 레벨의 오픈 소스 보안 기술들을 심층 분석하고, 이를 활용한 새로운 보안 아키텍처 연구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https://www.youtube.com/watch?v=oCdoagCmaPc | video_id: oCdoagCmaPc | generated: 2026-06-05T16:10:13Z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Coreboot 펌웨어 설치 과정의 복잡성 및 잠재적 위험성: 영상에서 Coreboot 설치를 권장하지만, 실제 설치 과정의 난이도와 발생 가능한 하드웨어 손상 위험에 대한 추가적인 검증 필요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Devuan Linux 및 OpenRC의 장기적인 안정성 및 지원: systemd를 대체하는 배포판 및 init 시스템의 커뮤니티 지원 규모와 향후 업데이트 및 보안 패치 지원 지속성에 대한 확인 필요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각 서비스(Immich, Vaultwarden 등)의 보안 감사 및 취약점 현황: 영상에서 소개된 각 서비스들의 최신 보안 감사 결과 및 알려진 취약점 현황에 대한 추가 조사 필요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Tailscale 및 Headscale의 네트워크 구성 복잡성: 외부에서의 안전한 접속을 위한 Tailscale/Headscale 설정의 실제 구현 난이도 및 네트워크 환경에 따른 호환성 검증 필요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https://www.youtube.com/watch?v=oCdoagCmaPc | video_id: oCdoagCmaPc | generated: 2026-06-05T16:10:13Z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Building the Ultimate Privacy Home Server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The Rad Lectures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oCdoagCmaPc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https://www.youtube.com/watch?v=oCdoagCmaPc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2026-06-05T16:10:13Z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https://www.youtube.com/watch?v=oCdoagCmaPc | video_id: oCdoagCmaPc | generated: 2026-06-05T16:10:13Z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the Ultimate Privacy Home Server</dc:title>
  <dc:subject>YouTube information summary</dc:subject>
  <dc:creator>DreamLabs Collector</dc:creator>
  <cp:lastModifiedBy>DreamLabs Collector</cp:lastModifiedBy>
  <cp:revision>1</cp:revision>
  <dcterms:created xsi:type="dcterms:W3CDTF">2026-06-05T16:10:13Z</dcterms:created>
  <dcterms:modified xsi:type="dcterms:W3CDTF">2026-06-05T16:10:13Z</dcterms:modified>
</cp:coreProperties>
</file>