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생성 코드 절반으로 줄이는 5만 스타 스킬, Ponytail 직접 써봤습니다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Ponytail은 AI 코딩 에이전트가 불필요하게 많은 코드를 생성하는 문제를 해결하기 위해 개발된 깃허브 5만 스타 프로젝트입니다. 이 스킬은 AI가 '게으른 시니어 개발자'처럼 기존 해결책을 먼저 탐색하도록 유도하여 코드량을 최적화합니다. 영상에서는 클로드 코드에 Ponytail을 적용하여 모달, 색상 선택기, 아코디언, 날짜 선택기 등 작은 컴포넌트와 대규모 칸반 보드를 구현하며 그 효과를 검증했습니다. 실험 결과, 작은 컴포넌트에서는 코드량이 절반 이하로 크게 줄었지만, 대규모 애플리케이션에서는 그 효과가 미미한 것으로 나타났습니다. 이는 AI 코딩 효율성 개선에 있어 Ponytail의 잠재력과 한계를 동시에 보여줍니다.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개발동생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oaENE_9D95Q</a:t>
            </a:r>
            <a:endParaRPr lang="en-US" sz="1050" dirty="0"/>
          </a:p>
        </p:txBody>
      </p:sp>
      <p:pic>
        <p:nvPicPr>
          <p:cNvPr id="13" name="Image 0" descr="assets/generated/videos/oaENE_9D95Q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https://www.youtube.com/watch?v=oaENE_9D95Q | video_id: oaENE_9D95Q | generated: 2026-06-29T16:23:55Z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Ponytail은 AI 코딩 에이전트가 불필요하게 많은 코드를 생성하는 문제를 해결하기 위해 개발된 깃허브 5만 스타 프로젝트입니다. 이 스킬은 AI가 '게으른 시니어 개발자'처럼 기존 해결책을 먼저 탐색하도록 유도하여 코드량을 최적화합니다. 영상에서는 클로드 코드에 Ponytail을 적용하여 모달, 색상 선택기, 아코디언, 날짜 선택기 등 작은 컴포넌트와 대규모 칸반 보드를 구현하며 그 효과를 검증했습니다. 실험 결과, 작은 컴포넌트에서는 코드량이 절반 이하로 크게 줄었지만, 대규모 애플리케이션에서는 그 효과가 미미한 것으로 나타났습니다. 이는 AI 코딩 효율성 개선에 있어 Ponytail의 잠재력과 한계를 동시에 보여줍니다.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https://www.youtube.com/watch?v=oaENE_9D95Q | video_id: oaENE_9D95Q | generated: 2026-06-29T16:23:55Z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Ponytail 소개 및 5만 스타 달성 배경 (0:00)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모달, 색상 선택기 등 작은 컴포넌트 코드 비교 결과 (0:50)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AI가 코드를 많이 생성하는 이유 및 Ponytail의 '게으른 시니어 개발자' 개념 (3:22)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Ponytail의 핵심 원리: 7단계 판단법 (YAGNI, KISS, DRY) (5:07)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설치 방법 및 lite/full/ultra 모드 설명 (6:43)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대규모 테스트: 칸반 보드 적용 결과 (10:57)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https://www.youtube.com/watch?v=oaENE_9D95Q | video_id: oaENE_9D95Q | generated: 2026-06-29T16:23:55Z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코딩 에이전트의 비효율적인 코드 생성 문제 해결.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Ponytail의 '게으른 시니어 개발자' 접근 방식: 기존 솔루션 재활용 우선.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YAGNI (You Ain't Gonna Need It), KISS (Keep It Simple, Stupid), DRY (Don't Repeat Yourself) 원칙 적용.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컴포넌트 규모에 따른 Ponytail 효과의 차이 (작은 컴포넌트 &gt; 대규모 앱).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코드량, 실행 속도, 토큰 사용량 최적화를 통한 개발 효율성 증대.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(메타데이터 기반 추론) AI 코딩 에이전트의 실용적 활용을 위한 중요한 개선점.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https://www.youtube.com/watch?v=oaENE_9D95Q | video_id: oaENE_9D95Q | generated: 2026-06-29T16:23:55Z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AI 코딩 도구(예: 사내 챗봇, 코드 생성기)에 Ponytail 원리 또는 직접 적용 검토.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생성 코드의 품질 및 유지보수성 향상을 위한 가이드라인 수립에 활용.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코딩 에이전트 사용 시 토큰 비용 절감 및 처리 속도 개선 방안 모색.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소규모 유틸리티 컴포넌트 개발 시 AI 코딩 에이전트의 효율적인 활용 전략 수립.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대규모 프로젝트에서 AI 코딩 에이전트의 한계를 인지하고 적절한 역할 분담 계획.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(메타데이터 기반 추론) AI 기반 개발 워크플로우 최적화를 위한 내부 연구 주제로 선정.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https://www.youtube.com/watch?v=oaENE_9D95Q | video_id: oaENE_9D95Q | generated: 2026-06-29T16:23:55Z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Ponytail 적용 시 '코드 절반 감소' 주장의 실제 코드 라인 수 및 복잡도 비교 검증.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대규모 애플리케이션에서 Ponytail 효과가 미미한 구체적인 원인 분석 및 개선 가능성 탐색.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Ponytail의 7단계 판단법이 실제 AI 에이전트의 추론 과정에 미치는 영향 심층 분석.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'YAGNI 한 줄'과 Ponytail의 코드량, 속도, 토큰 사용량 비교 결과의 재현성 확인.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Ponytail의 lite/full/ultra 모드별 성능 및 효과 차이에 대한 상세 데이터 확보.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(메타데이터 기반 추론) 다양한 AI 모델(Claude 외) 및 프로그래밍 언어에서의 Ponytail 호환성 및 효과 검증.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https://www.youtube.com/watch?v=oaENE_9D95Q | video_id: oaENE_9D95Q | generated: 2026-06-29T16:23:55Z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AI 생성 코드 절반으로 줄이는 5만 스타 스킬, Ponytail 직접 써봤습니다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개발동생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oaENE_9D95Q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https://www.youtube.com/watch?v=oaENE_9D95Q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2026-06-29T16:23:55Z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https://www.youtube.com/watch?v=oaENE_9D95Q | video_id: oaENE_9D95Q | generated: 2026-06-29T16:23:55Z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생성 코드 절반으로 줄이는 5만 스타 스킬, Ponytail 직접 써봤습니다</dc:title>
  <dc:subject>YouTube information summary</dc:subject>
  <dc:creator>DreamLabs Collector</dc:creator>
  <cp:lastModifiedBy>DreamLabs Collector</cp:lastModifiedBy>
  <cp:revision>1</cp:revision>
  <dcterms:created xsi:type="dcterms:W3CDTF">2026-06-29T16:23:55Z</dcterms:created>
  <dcterms:modified xsi:type="dcterms:W3CDTF">2026-06-29T16:23:55Z</dcterms:modified>
</cp:coreProperties>
</file>