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옵시디언 LLM Wiki, 아무 자료나 넣으면 안 됩니다 | LLM Wiki 만들기 전에 꼭 정해야 하는 2가지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Obsidian을 활용한 LLM Wiki 구축 시 핵심적으로 고려해야 할 두 가지 기준, 즉 어떤 자료를 Wiki에 포함할지와 Vault 관리 전략(단일 또는 부서별)에 대해 다룹니다. 특히 AI가 자료를 효과적으로 활용할 수 있도록 단순히 많은 자료를 모으기보다 구조화된 정리가 중요함을 강조합니다. 이 요약은 제공된 영상 메타데이터를 기반으로 추론되었으며, 상세 내용은 영상 시청을 통해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칼퇴연구소┃AI생산성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of7Sr3uOlkA</a:t>
            </a:r>
            <a:endParaRPr lang="en-US" sz="1050" dirty="0"/>
          </a:p>
        </p:txBody>
      </p:sp>
      <p:pic>
        <p:nvPicPr>
          <p:cNvPr id="13" name="Image 0" descr="assets/generated/videos/of7Sr3uOlkA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Obsidian을 활용한 LLM Wiki 구축 시 핵심적으로 고려해야 할 두 가지 기준, 즉 어떤 자료를 Wiki에 포함할지와 Vault 관리 전략(단일 또는 부서별)에 대해 다룹니다. 특히 AI가 자료를 효과적으로 활용할 수 있도록 단순히 많은 자료를 모으기보다 구조화된 정리가 중요함을 강조합니다. 이 요약은 제공된 영상 메타데이터를 기반으로 추론되었으며, 상세 내용은 영상 시청을 통해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LLM Wiki 만들 때 가장 많이 막히는 질문 (00:00)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어떤 자료를 Wiki에 넣어야 할까? (01:22)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Wiki를 채우려고 자료를 만들면 안 되는 이유 (01:48)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자료를 넣는 3가지 판단 기준 (02:58)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자료를 넣을 때 꼭 붙여야 하는 맥락 (05:07)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Vault는 하나로 쓸까, 부서별로 나눌까? (07:52)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Obsidian LLM Wiki 구축 전략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활용을 위한 지식 관리 시스템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자료 선정 및 필터링 기준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데이터에 맥락 부여의 중요성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Vault 분할 및 통합 관리의 장단점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시대의 생산성 및 업무 자동화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기술 문서 및 리서치 노트를 Obsidian 기반 LLM Wiki로 구축하는 방안 검토.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 학습 및 활용을 위한 사내 데이터셋 구성 시, 본 영상에서 제시된 자료 선정 기준 및 맥락 부여 원칙 적용.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프로젝트 또는 부서별 지식 Vault 분리 또는 통합 관리 전략 수립에 참고.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LLM을 활용한 사내 정보 검색 및 요약 시스템 개발 시, 데이터 구조화 및 메타데이터 관리 방안에 대한 인사이트 확보.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생산성 도구 도입 및 활용 교육 시, 지식 관리의 중요성 강조 자료로 활용.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자료를 Wiki에 넣을 때 제시되는 구체적인 "3가지 판단 기준" (02:58).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자료에 "꼭 붙여야 하는 맥락"의 상세 내용 및 예시 (05:07).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Vault를 "따로 나눠야 하는 경우"에 대한 구체적인 시나리오와 장단점 (11:17).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언급되는 "전자책"의 내용 및 LLM Wiki 구축에 대한 추가 정보 (13:29).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읽고 활용할 수 있는 "구조로 정리하는 방법"에 대한 구체적인 설명.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옵시디언 LLM Wiki, 아무 자료나 넣으면 안 됩니다 | LLM Wiki 만들기 전에 꼭 정해야 하는 2가지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칼퇴연구소┃AI생산성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of7Sr3uOlkA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https://www.youtube.com/watch?v=of7Sr3uOlkA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2026-06-12T16:10:40Z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https://www.youtube.com/watch?v=of7Sr3uOlkA | video_id: of7Sr3uOlkA | generated: 2026-06-12T16:10:40Z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옵시디언 LLM Wiki, 아무 자료나 넣으면 안 됩니다 | LLM Wiki 만들기 전에 꼭 정해야 하는 2가지</dc:title>
  <dc:subject>YouTube information summary</dc:subject>
  <dc:creator>DreamLabs Collector</dc:creator>
  <cp:lastModifiedBy>DreamLabs Collector</cp:lastModifiedBy>
  <cp:revision>1</cp:revision>
  <dcterms:created xsi:type="dcterms:W3CDTF">2026-06-12T16:10:40Z</dcterms:created>
  <dcterms:modified xsi:type="dcterms:W3CDTF">2026-06-12T16:10:40Z</dcterms:modified>
</cp:coreProperties>
</file>