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 Just Changed Web Design Forever! (Tutorial)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Kimi K3라는 새로운 도구가 웹 디자인 방식을 혁신할 수 있다고 주장하며, 이를 활용한 웹사이트 구축 튜토리얼을 제공합니다. 영상은 Kimi K3의 기본 개념부터 설정, 디자인 취향 부여, 웹사이트 구축 및 게시, 그리고 SEO 자동화 및 모바일 관리에 이르는 전 과정을 단계별로 설명하는 것으로 추정됩니다. 특히 'Kimi K3가 웹 디자인을 영원히 바꿨다'는 강력한 제목은 AI 기반의 자동화된 웹 디자인 솔루션에 대한 기대를 높입니다.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Samin Yasar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p1J5uWcn3hI</a:t>
            </a:r>
            <a:endParaRPr lang="en-US" sz="1050" dirty="0"/>
          </a:p>
        </p:txBody>
      </p:sp>
      <p:pic>
        <p:nvPicPr>
          <p:cNvPr id="13" name="Image 0" descr="assets/generated/videos/p1J5uWcn3h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Kimi K3라는 새로운 도구가 웹 디자인 방식을 혁신할 수 있다고 주장하며, 이를 활용한 웹사이트 구축 튜토리얼을 제공합니다. 영상은 Kimi K3의 기본 개념부터 설정, 디자인 취향 부여, 웹사이트 구축 및 게시, 그리고 SEO 자동화 및 모바일 관리에 이르는 전 과정을 단계별로 설명하는 것으로 추정됩니다. 특히 'Kimi K3가 웹 디자인을 영원히 바꿨다'는 강력한 제목은 AI 기반의 자동화된 웹 디자인 솔루션에 대한 기대를 높입니다.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Intro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1:23 What Is Kimi K3?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3:29 Level 1: The Setup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5:57 Level 2: Giving Kimi Taste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11:33 Level 3: Building and Publishing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17:42 Grading the Site Against the Big 8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기반의 혁신적인 웹 디자인 도구 Kimi K3의 소개 및 기능 설명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사용자가 쉽게 웹사이트를 설정하고 디자인 취향을 반영하여 구축할 수 있는 방법 제시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웹사이트 구축부터 게시까지의 전 과정을 자동화하거나 간소화하는 기술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웹사이트의 성능과 사용자 경험을 평가하는 기준 및 개선 방안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SEO 아티클 자동 생성으로 콘텐츠 마케팅 효율 극대화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모바일 기기를 통한 웹사이트 관리 기능으로 언제 어디서든 접근성 확보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웹 디자인 도구의 최신 트렌드 및 기술 동향 파악에 활용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프로젝트의 랜딩 페이지 또는 프로토타입 신속 구축 가능성 탐색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클라이언트 제안 시 AI를 활용한 빠른 웹사이트 시안 제작 아이디어 발굴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마케팅 팀의 SEO 아티클 자동화 솔루션 도입 검토를 위한 레퍼런스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기반의 디자인 및 개발 워크플로우 효율화 방안 연구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K3가 실제로 '웹 디자인을 영원히 바꿀' 정도의 혁신적인 기능을 제공하는지 실제 사용 후기 및 데모 확인 필요 (트랜스크립트 부재로 제목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K3의 '취향 부여' 기능이 구체적으로 어떻게 작동하며, 디자인 결과물의 품질에 미치는 영향 검증 필요 (트랜스크립트 부재로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Astro SEO를 통한 SEO 아티클 자동화의 실제 효과 및 콘텐츠 품질 확인 필요 (트랜스크립트 부재로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튜토리얼에서 제시하는 웹사이트 구축 및 게시 과정의 난이도와 소요 시간, 그리고 최종 결과물의 완성도 확인 필요 (트랜스크립트 부재로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K3가 지원하는 디자인 유연성 및 커스터마이징 범위에 대한 상세 정보 확인 필요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Kimi K3 Just Changed Web Design Forever! (Tutorial)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Samin Yasar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p1J5uWcn3hI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https://www.youtube.com/watch?v=p1J5uWcn3hI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2026-07-31T15:45:37Z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https://www.youtube.com/watch?v=p1J5uWcn3hI | video_id: p1J5uWcn3hI | generated: 2026-07-31T15:45:37Z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 K3 Just Changed Web Design Forever! (Tutorial)</dc:title>
  <dc:subject>YouTube information summary</dc:subject>
  <dc:creator>DreamLabs Collector</dc:creator>
  <cp:lastModifiedBy>DreamLabs Collector</cp:lastModifiedBy>
  <cp:revision>1</cp:revision>
  <dcterms:created xsi:type="dcterms:W3CDTF">2026-07-31T15:45:38Z</dcterms:created>
  <dcterms:modified xsi:type="dcterms:W3CDTF">2026-07-31T15:45:38Z</dcterms:modified>
</cp:coreProperties>
</file>