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건축 AI 아직도 '모른다고' 외면하고 있나요? 클로드 + 라이노 그래스호퍼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건축 분야에서 AI, 특히 Claude를 라이노(Rhino) 및 그래스호퍼(Grasshopper)와 연동하여 디자인 및 모델링 프로세스를 자동화하는 방법을 다루는 것으로 추정됩니다. 영상 제목과 설명에 따르면, AI를 활용한 건축 디자인의 가능성을 제시하며, 완전 자동화 모델링과 요청 기반 자동화 모델링 두 가지 접근 방식을 시연할 것으로 보입니다. 특히 건축 도메인 지식과 툴 도메인 지식의 결합이 중요하게 다뤄질 것으로 예상되며, 관련 AI 연결 가이드북을 제공하여 실질적인 적용을 돕는 것으로 보입니다. (트랜스크립트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건축 AI 라이노 | 모어매스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pIHAZfeZRAM</a:t>
            </a:r>
            <a:endParaRPr lang="en-US" sz="1050" dirty="0"/>
          </a:p>
        </p:txBody>
      </p:sp>
      <p:pic>
        <p:nvPicPr>
          <p:cNvPr id="13" name="Image 0" descr="assets/generated/videos/pIHAZfeZRAM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https://www.youtube.com/watch?v=pIHAZfeZRAM | video_id: pIHAZfeZRAM | generated: 2026-07-18T15:24:03Z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건축 분야에서 AI, 특히 Claude를 라이노(Rhino) 및 그래스호퍼(Grasshopper)와 연동하여 디자인 및 모델링 프로세스를 자동화하는 방법을 다루는 것으로 추정됩니다. 영상 제목과 설명에 따르면, AI를 활용한 건축 디자인의 가능성을 제시하며, 완전 자동화 모델링과 요청 기반 자동화 모델링 두 가지 접근 방식을 시연할 것으로 보입니다. 특히 건축 도메인 지식과 툴 도메인 지식의 결합이 중요하게 다뤄질 것으로 예상되며, 관련 AI 연결 가이드북을 제공하여 실질적인 적용을 돕는 것으로 보입니다. (트랜스크립트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https://www.youtube.com/watch?v=pIHAZfeZRAM | video_id: pIHAZfeZRAM | generated: 2026-07-18T15:24:03Z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라이노 그래스호퍼 건축 AI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00:57 라이노 AI 연결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06:41 완전 자동화 모델링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11:45 요청에 의한 자동화 모델링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17:35 건축 도메인 지식 + 툴 도메인 지식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https://www.youtube.com/watch?v=pIHAZfeZRAM | video_id: pIHAZfeZRAM | generated: 2026-07-18T15:24:03Z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AI(Claude)와 3D 모델링 툴(Rhino, Grasshopper)의 통합을 통한 건축 디자인 프로세스 혁신.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기반의 건축 모델링 자동화는 효율성 증대와 반복 작업 감소에 기여할 수 있습니다.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사용자의 특정 요구사항에 맞춰 AI가 디자인을 생성하거나 수정하는 '요청에 의한 자동화'의 잠재력.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성공적인 AI 디자인 적용을 위해서는 건축 전문 지식과 소프트웨어 활용 능력이 모두 중요합니다.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건축 분야에서 AI 기술 도입의 필요성과 실질적인 구현 방안 제시. (메타데이터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https://www.youtube.com/watch?v=pIHAZfeZRAM | video_id: pIHAZfeZRAM | generated: 2026-07-18T15:24:03Z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자동화 툴 개발 시, 건축 도메인 지식과 툴 연동 방식에 대한 인사이트 참고.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프로젝트에서 3D 모델링 및 디자인 초기 단계의 효율성 증대를 위한 AI 연동 가능성 탐색.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Claude와 같은 LLM을 활용하여 특정 디자인 요구사항을 해석하고 3D 모델링 명령으로 변환하는 에이전트 개발 아이디어 검토.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건축 및 디자인 관련 AI 교육 프로그램 또는 워크숍 기획 시, 본 영상의 접근 방식과 가이드북 내용을 참고하여 실습 콘텐츠 구성.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https://www.youtube.com/watch?v=pIHAZfeZRAM | video_id: pIHAZfeZRAM | generated: 2026-07-18T15:24:03Z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실제로 Claude와 라이노/그래스호퍼가 어떻게 연동되는지, 구체적인 워크플로우 확인.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완전 자동화 모델링과 요청에 의한 자동화 모델링 시연의 실제 결과물 및 성능 평가.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제공되는 '라이노 AI 연결 가이드북'의 내용, 난이도, 실용성 및 DreamLabs 적용 가능성 검토.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건축 도메인 지식과 툴 도메인 지식의 결합이 AI 성능에 미치는 영향에 대한 구체적인 설명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다루는 AI 연동 방식의 기술적 한계 및 요구되는 시스템 사양 확인.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https://www.youtube.com/watch?v=pIHAZfeZRAM | video_id: pIHAZfeZRAM | generated: 2026-07-18T15:24:03Z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건축 AI 아직도 '모른다고' 외면하고 있나요? 클로드 + 라이노 그래스호퍼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건축 AI 라이노 | 모어매스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pIHAZfeZRAM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https://www.youtube.com/watch?v=pIHAZfeZRAM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2026-07-18T15:24:03Z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https://www.youtube.com/watch?v=pIHAZfeZRAM | video_id: pIHAZfeZRAM | generated: 2026-07-18T15:24:03Z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건축 AI 아직도 '모른다고' 외면하고 있나요? 클로드 + 라이노 그래스호퍼</dc:title>
  <dc:subject>YouTube information summary</dc:subject>
  <dc:creator>DreamLabs Collector</dc:creator>
  <cp:lastModifiedBy>DreamLabs Collector</cp:lastModifiedBy>
  <cp:revision>1</cp:revision>
  <dcterms:created xsi:type="dcterms:W3CDTF">2026-07-18T15:24:04Z</dcterms:created>
  <dcterms:modified xsi:type="dcterms:W3CDTF">2026-07-18T15:24:04Z</dcterms:modified>
</cp:coreProperties>
</file>