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11F"/>
          </a:solidFill>
          <a:ln w="12700">
            <a:solidFill>
              <a:srgbClr val="08111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914400" y="-914400"/>
            <a:ext cx="4754880" cy="4754880"/>
          </a:xfrm>
          <a:prstGeom prst="arc">
            <a:avLst/>
          </a:prstGeom>
          <a:solidFill>
            <a:srgbClr val="0EA5E9">
              <a:alpha val="28000"/>
            </a:srgbClr>
          </a:solidFill>
          <a:ln w="12700">
            <a:solidFill>
              <a:srgbClr val="0EA5E9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502920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COLLECTOR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94360" y="1005840"/>
            <a:ext cx="6492240" cy="1554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28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구글, 미친 성능의 무료 AI gemma4 출시... M5 Pro 맥북프로, M4 Pro 맥미니로 돌려보니 ㄷㄷㄷ | MLX 지원 애플실리콘 성능 대폭 향상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621792" y="2743200"/>
            <a:ext cx="6217920" cy="1417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DDE7F3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구글이 새롭게 출시한 무료 AI 모델 Gemma 4의 성능을 Apple Silicon 기반 맥북 프로 및 맥 미니에서 직접 테스트한 결과를 담고 있습니다. 특히 M5 Pro 및 M4 Pro 칩 환경에서 Gemma 4가 어느 정도 수준까지 실용적으로 사용 가능한지를 중점적으로 확인했습니다. Apple Silicon의 Unified Memory와 메모리 대역폭이 로컬 AI 추론 성능에 미치는 영향, Dense 및 MoE 모델의 특징, 그리고 확장된 컨텍스트 윈도우가 실제 사용 경험에 미치는 변화를 분석했습니다. 또한, MLX 프레임워크가 AI 모델의 로컬 추론 속도를 어떻게 향상시키는지 구조적으로 설명하며, 맥 환경에서의 로컬 AI 가능성을 제시합니다.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658368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22960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22960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안될공학 - IT 테크 신기술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3611880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776472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3776472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pfA076aE0GU</a:t>
            </a:r>
            <a:endParaRPr lang="en-US" sz="1050" dirty="0"/>
          </a:p>
        </p:txBody>
      </p:sp>
      <p:pic>
        <p:nvPicPr>
          <p:cNvPr id="13" name="Image 0" descr="assets/generated/videos/pfA076aE0GU/thumbnail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0" y="914400"/>
            <a:ext cx="4251960" cy="3200400"/>
          </a:xfrm>
          <a:prstGeom prst="rect">
            <a:avLst/>
          </a:prstGeom>
        </p:spPr>
      </p:pic>
      <p:sp>
        <p:nvSpPr>
          <p:cNvPr id="14" name="Text 11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https://www.youtube.com/watch?v=pfA076aE0GU | video_id: pfA076aE0GU | generated: 2026-06-05T06:38:14Z</a:t>
            </a:r>
            <a:endParaRPr lang="en-US" sz="6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Executive Summary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시청 전 빠른 정보 습득을 위한 요약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4343400"/>
          </a:xfrm>
          <a:prstGeom prst="roundRect">
            <a:avLst>
              <a:gd name="adj" fmla="val 2526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SUMMARY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7581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구글이 새롭게 출시한 무료 AI 모델 Gemma 4의 성능을 Apple Silicon 기반 맥북 프로 및 맥 미니에서 직접 테스트한 결과를 담고 있습니다. 특히 M5 Pro 및 M4 Pro 칩 환경에서 Gemma 4가 어느 정도 수준까지 실용적으로 사용 가능한지를 중점적으로 확인했습니다. Apple Silicon의 Unified Memory와 메모리 대역폭이 로컬 AI 추론 성능에 미치는 영향, Dense 및 MoE 모델의 특징, 그리고 확장된 컨텍스트 윈도우가 실제 사용 경험에 미치는 변화를 분석했습니다. 또한, MLX 프레임워크가 AI 모델의 로컬 추론 속도를 어떻게 향상시키는지 구조적으로 설명하며, 맥 환경에서의 로컬 AI 가능성을 제시합니다.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https://www.youtube.com/watch?v=pfA076aE0GU | video_id: pfA076aE0GU | generated: 2026-06-05T06:38:14Z</a:t>
            </a:r>
            <a:endParaRPr lang="en-US" sz="6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Structure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구성과 논리 흐름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Gemma 4 모델 소개 및 출시 배경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테스트 환경 설정 (M5 Pro 맥북 프로, M4 Pro 맥 미니)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Gemma 4 성능 테스트 (로컬 추론, 응답 속도, 컨텍스트 윈도우 활용)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Apple Silicon (Unified Memory, 대역폭)의 AI 추론 영향 분석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Dense vs MoE 모델 비교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MLX 프레임워크 설명 및 성능 기여도 분석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https://www.youtube.com/watch?v=pfA076aE0GU | video_id: pfA076aE0GU | generated: 2026-06-05T06:38:14Z</a:t>
            </a:r>
            <a:endParaRPr lang="en-US" sz="6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Key Ideas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정보게시물로 전환할 핵심 아이디어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Gemma 4는 구글이 출시한 고성능 무료 AI 모델입니다.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Apple Silicon의 하드웨어 성능(특히 메모리)이 로컬 AI 추론 속도에 결정적인 영향을 미칩니다.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확장된 컨텍스트 윈도우는 긴 텍스트 처리 능력을 향상시켜 실용성을 높입니다.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MLX는 Apple Silicon에 최적화되어 AI 모델의 로컬 실행 속도를 크게 개선합니다.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MoE(Mixture of Experts) 모델은 특정 작업에서 Dense 모델보다 효율적일 수 있습니다.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맥북 프로 및 맥 미니에서 Gemma 4를 실질적으로 활용할 수 있는 수준에 도달했습니다.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https://www.youtube.com/watch?v=pfA076aE0GU | video_id: pfA076aE0GU | generated: 2026-06-05T06:38:14Z</a:t>
            </a:r>
            <a:endParaRPr lang="en-US" sz="6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Application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내부 적용 관점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Gemma 4 모델을 활용한 내부 문서 요약 및 정보 추출 자동화 시스템 개발.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Apple Silicon 기반의 로컬 AI 환경을 구축하여 민감 데이터 처리 시 보안 강화.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MLX 프레임워크를 적용하여 연구 개발 과정에서의 AI 모델 추론 속도 최적화.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확장된 컨텍스트 윈도우 기능을 활용한 장문 분석 및 리서치 리포트 생성 보조 도구 개발.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다양한 AI 모델의 로컬 실행 성능 비교 테스트를 통한 최적의 모델 선정 기준 마련.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https://www.youtube.com/watch?v=pfA076aE0GU | video_id: pfA076aE0GU | generated: 2026-06-05T06:38:14Z</a:t>
            </a:r>
            <a:endParaRPr lang="en-US" sz="6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Verification Required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모델 추론/metadata 한계/원본 확인 필요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Gemma 4 모델의 정확한 출시 시점 및 라이선스 정보 확인 필요.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테스트에 사용된 M5 Pro 및 M4 Pro 칩의 구체적인 사양 (RAM 용량 등) 재확인 필요.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MLX 프레임워크의 지원 모델 및 최신 업데이트 버전 정보 확인 필요.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Gemma 4의 Dense 및 MoE 모델별 성능 비교 데이터의 출처 및 검증 필요.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영상에서 제시된 '미친 성능'이라는 표현의 객관적 근거 확인 필요.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https://www.youtube.com/watch?v=pfA076aE0GU | video_id: pfA076aE0GU | generated: 2026-06-05T06:38:14Z</a:t>
            </a:r>
            <a:endParaRPr lang="en-US" sz="6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&amp; Download Metadata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게시물과 문서 산출물 추적 정보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143000"/>
            <a:ext cx="10789920" cy="4389120"/>
          </a:xfrm>
          <a:prstGeom prst="roundRect">
            <a:avLst>
              <a:gd name="adj" fmla="val 25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28930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METADATA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00200"/>
            <a:ext cx="10460736" cy="380390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Title: 구글, 미친 성능의 무료 AI gemma4 출시... M5 Pro 맥북프로, M4 Pro 맥미니로 돌려보니 ㄷㄷㄷ | MLX 지원 애플실리콘 성능 대폭 향상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Channel: 안될공학 - IT 테크 신기술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ID: pfA076aE0GU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URL: https://www.youtube.com/watch?v=pfA076aE0GU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Playlist ID: PLHwM6idVO2zyqi2IZeDAiP5QBqRXd2Zyh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Generated at: 2026-06-05T06:38:14Z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basis: metadata_and_model_inference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https://www.youtube.com/watch?v=pfA076aE0GU | video_id: pfA076aE0GU | generated: 2026-06-05T06:38:14Z</a:t>
            </a:r>
            <a:endParaRPr lang="en-US" sz="6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Noto Sans CJK KR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Noto Sans CJK KR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DreamLabs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구글, 미친 성능의 무료 AI gemma4 출시... M5 Pro 맥북프로, M4 Pro 맥미니로 돌려보니 ㄷㄷㄷ | MLX 지원 애플실리콘 성능 대폭 향상</dc:title>
  <dc:subject>YouTube information summary</dc:subject>
  <dc:creator>DreamLabs Collector</dc:creator>
  <cp:lastModifiedBy>DreamLabs Collector</cp:lastModifiedBy>
  <cp:revision>1</cp:revision>
  <dcterms:created xsi:type="dcterms:W3CDTF">2026-06-05T06:38:14Z</dcterms:created>
  <dcterms:modified xsi:type="dcterms:W3CDTF">2026-06-05T06:38:14Z</dcterms:modified>
</cp:coreProperties>
</file>