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 페이블5 완전분석⚡AI 영상제작, 페이블5 vs 오퍼스 4.8 끝장비교 | 힉스필드 MCP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영상은 AI 영상 제작 도구인 '클로드 페이블5'에 대한 심층 분석을 제공하며, 특히 '오퍼스 4.8'과의 성능 비교에 초점을 맞춥니다. 힉스필드 MCP를 활용한 AI 광고 제작 방법과 스토리보드 및 영상 생성 과정을 상세히 다룹니다. 클로드의 세 가지 스킬 소개와 함께, 실제 영상 샘플 비교를 통해 두 AI 도구의 강점과 약점을 시각적으로 제시합니다. 이 브리핑은 AI 기반 영상 콘텐츠 제작 기술의 최신 동향을 파악하고, DreamLabs의 관련 프로젝트에 활용될 잠재력을 탐색하는 데 기여할 것입니다. (참고: 트랜스크립트 부재로 메타데이터 기반 추론이 다수 포함되어 있습니다.)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아스트라 AI Astra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piEDVAxjWRQ</a:t>
            </a:r>
            <a:endParaRPr lang="en-US" sz="1050" dirty="0"/>
          </a:p>
        </p:txBody>
      </p:sp>
      <p:pic>
        <p:nvPicPr>
          <p:cNvPr id="13" name="Image 0" descr="assets/generated/videos/piEDVAxjWRQ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https://www.youtube.com/watch?v=piEDVAxjWRQ | video_id: piEDVAxjWRQ | generated: 2026-07-03T15:44:53Z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영상은 AI 영상 제작 도구인 '클로드 페이블5'에 대한 심층 분석을 제공하며, 특히 '오퍼스 4.8'과의 성능 비교에 초점을 맞춥니다. 힉스필드 MCP를 활용한 AI 광고 제작 방법과 스토리보드 및 영상 생성 과정을 상세히 다룹니다. 클로드의 세 가지 스킬 소개와 함께, 실제 영상 샘플 비교를 통해 두 AI 도구의 강점과 약점을 시각적으로 제시합니다. 이 브리핑은 AI 기반 영상 콘텐츠 제작 기술의 최신 동향을 파악하고, DreamLabs의 관련 프로젝트에 활용될 잠재력을 탐색하는 데 기여할 것입니다. (참고: 트랜스크립트 부재로 메타데이터 기반 추론이 다수 포함되어 있습니다.)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https://www.youtube.com/watch?v=piEDVAxjWRQ | video_id: piEDVAxjWRQ | generated: 2026-07-03T15:44:53Z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인트로 (00:00)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 &amp; 힉스필드 MCP 소개 (00:40)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3가지 클로드 스킬 소개 (02:13)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광고 제작방법 (04:15)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스토리보드 생성 (05:16)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생성 (05:50)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https://www.youtube.com/watch?v=piEDVAxjWRQ | video_id: piEDVAxjWRQ | generated: 2026-07-03T15:44:53Z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 페이블5는 AI 기반 영상 제작의 강력한 도구로, 특히 광고 제작에 특화된 기능을 제공할 것으로 추정됩니다.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페이블5와 오퍼스 4.8의 직접적인 비교를 통해 각 도구의 영상 품질, 생성 속도, 사용자 경험 등에서 차별점을 확인할 수 있습니다.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힉스필드 MCP는 클로드 페이블5와 연동되어 AI 영상 제작 워크플로우를 간소화하는 데 중요한 역할을 합니다.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AI를 활용한 스토리보드 생성은 영상 제작 전 기획 단계를 효율화하는 핵심 기능입니다. (메타데이터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클로드의 특정 스킬들은 영상 제작의 특정 측면(예: 스타일, 콘텐츠, 편집)을 자동화하거나 강화하는 데 사용될 수 있습니다. (메타데이터 기반 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영상 제작 도구의 설치 및 활용 가이드는 기술 도입을 고려하는 사용자에게 필수적인 정보입니다. (메타데이터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https://www.youtube.com/watch?v=piEDVAxjWRQ | video_id: piEDVAxjWRQ | generated: 2026-07-03T15:44:53Z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마케팅 및 홍보 영상 콘텐츠 신속 제작을 위한 도구로 페이블5 검토.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프로젝트의 초기 시각화 및 프로토타이핑 단계에서 AI 영상 생성 기술 활용 가능성 탐색.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영상 생성 기술 동향 분석 및 경쟁사 대비 DreamLabs의 기술 로드맵 수립에 참고 자료로 활용.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스토리보드 생성 기능을 활용하여 기획 단계의 효율성 증대 방안 연구.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영상 생성 워크플로우 자동화 연구를 위한 레퍼런스 및 벤치마킹 대상.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https://www.youtube.com/watch?v=piEDVAxjWRQ | video_id: piEDVAxjWRQ | generated: 2026-07-03T15:44:53Z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 페이블5의 실제 영상 생성 품질 및 속도 (영상 시청 필요)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오퍼스 4.8과의 비교에서 페이블5의 구체적인 강점 및 약점 (영상 시청 필요)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클로드의 3가지 스킬이 제공하는 기능 및 활용 범위 (영상 시청 필요)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힉스필드 MCP의 설치 및 연동 과정의 복잡성 및 실제 효용성 (영상 시청 및 실습 필요)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광고 제작 방법론의 실제 효과 및 적용 가능성 (영상 시청 및 추가 리서치 필요)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제시된 '완전 분석' 및 '끝장 비교'의 객관성 및 심층성 (영상 시청 필요)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https://www.youtube.com/watch?v=piEDVAxjWRQ | video_id: piEDVAxjWRQ | generated: 2026-07-03T15:44:53Z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클로드 페이블5 완전분석⚡AI 영상제작, 페이블5 vs 오퍼스 4.8 끝장비교 | 힉스필드 MCP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AI 아스트라 AI Astra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piEDVAxjWRQ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https://www.youtube.com/watch?v=piEDVAxjWRQ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2026-07-03T15:44:53Z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https://www.youtube.com/watch?v=piEDVAxjWRQ | video_id: piEDVAxjWRQ | generated: 2026-07-03T15:44:53Z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클로드 페이블5 완전분석⚡AI 영상제작, 페이블5 vs 오퍼스 4.8 끝장비교 | 힉스필드 MCP</dc:title>
  <dc:subject>YouTube information summary</dc:subject>
  <dc:creator>DreamLabs Collector</dc:creator>
  <cp:lastModifiedBy>DreamLabs Collector</cp:lastModifiedBy>
  <cp:revision>1</cp:revision>
  <dcterms:created xsi:type="dcterms:W3CDTF">2026-07-03T15:44:53Z</dcterms:created>
  <dcterms:modified xsi:type="dcterms:W3CDTF">2026-07-03T15:44:53Z</dcterms:modified>
</cp:coreProperties>
</file>