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무료 챗GPT 제미나이 대신, 새로운 무료 AI META AI 등장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브리핑은 YouTube 채널 '감자나라ai'의 "무료 챗GPT 제미나이 대신, 새로운 무료 AI META AI 등장" 영상 메타데이터를 기반으로 작성되었습니다. 영상은 Meta AI가 무료 AI 시장에 새롭게 진입했음을 알리며, 기존의 무료 ChatGPT 및 Gemini와의 비교를 통해 그 특징과 잠재적 가치를 탐색할 것으로 추정됩니다. 영상 제목을 통해 Meta AI가 무료로 제공되며, 기존 AI 모델들의 대안으로 제시될 가능성이 높다는 점을 유추할 수 있습니다. 감자나라ai 채널의 특성상, 기술적인 설명과 활용 방안에 초점을 맞출 것으로 보이며, 사용자들에게 새로운 AI 선택지를 제공하는 데 중점을 둘 것으로 예상됩니다. 본 보고서는 영상 메타데이터만을 기반으로 작성되었으며, 실제 영상 내용은 다를 수 있습니다.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감자나라ai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pzss8mwiGtQ</a:t>
            </a:r>
            <a:endParaRPr lang="en-US" sz="1050" dirty="0"/>
          </a:p>
        </p:txBody>
      </p:sp>
      <p:pic>
        <p:nvPicPr>
          <p:cNvPr id="13" name="Image 0" descr="assets/generated/videos/pzss8mwiGtQ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https://www.youtube.com/watch?v=pzss8mwiGtQ | video_id: pzss8mwiGtQ | generated: 2026-06-05T06:36:38Z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브리핑은 YouTube 채널 '감자나라ai'의 "무료 챗GPT 제미나이 대신, 새로운 무료 AI META AI 등장" 영상 메타데이터를 기반으로 작성되었습니다. 영상은 Meta AI가 무료 AI 시장에 새롭게 진입했음을 알리며, 기존의 무료 ChatGPT 및 Gemini와의 비교를 통해 그 특징과 잠재적 가치를 탐색할 것으로 추정됩니다. 영상 제목을 통해 Meta AI가 무료로 제공되며, 기존 AI 모델들의 대안으로 제시될 가능성이 높다는 점을 유추할 수 있습니다. 감자나라ai 채널의 특성상, 기술적인 설명과 활용 방안에 초점을 맞출 것으로 보이며, 사용자들에게 새로운 AI 선택지를 제공하는 데 중점을 둘 것으로 예상됩니다. 본 보고서는 영상 메타데이터만을 기반으로 작성되었으며, 실제 영상 내용은 다를 수 있습니다.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https://www.youtube.com/watch?v=pzss8mwiGtQ | video_id: pzss8mwiGtQ | generated: 2026-06-05T06:36:38Z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 AI의 등장 배경 및 소개 (추정)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 AI의 주요 특징 및 기능 설명 (추정)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무료 ChatGPT 및 Gemini와의 비교 분석 (추정)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 AI의 잠재적 활용 분야 및 장점 (추정)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결론 및 시청자 대상 제언 (추정)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https://www.youtube.com/watch?v=pzss8mwiGtQ | video_id: pzss8mwiGtQ | generated: 2026-06-05T06:36:38Z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 AI의 무료 제공 전략 및 시장 경쟁력 강화 (추정)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기존 AI 모델 대비 Meta AI의 차별점 (추정)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사용자들에게 제공되는 새로운 무료 AI 옵션의 가치 (추정)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기술 접근성 확대 및 대중화 기여 (추정)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감자나라ai 채널의 AI 교육 및 정보 제공 역할 (채널 정보 기반 추론)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도구 선택 시 고려해야 할 요소들 (추정)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https://www.youtube.com/watch?v=pzss8mwiGtQ | video_id: pzss8mwiGtQ | generated: 2026-06-05T06:36:38Z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AI 도구 활용 시 Meta AI의 잠재적 도입 가능성 검토.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콘텐츠 생성, 리서치 보조, 아이디어 발상 등 다양한 업무에 Meta AI 적용 방안 모색.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경쟁사 AI 모델(ChatGPT, Gemini)과의 성능 및 비용 효율성 비교 분석 자료로 활용.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기술 트렌드 파악 및 내부 기술 브리핑 자료 업데이트.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마케팅 및 홍보 콘텐츠 제작 시 Meta AI의 활용 가능성 탐색.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https://www.youtube.com/watch?v=pzss8mwiGtQ | video_id: pzss8mwiGtQ | generated: 2026-06-05T06:36:38Z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 AI의 실제 무료 제공 범위 및 기능 제한 여부.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 AI의 한국어 지원 수준 및 성능.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ChatGPT 및 Gemini와의 실제 성능 비교 데이터 및 벤치마크.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 AI의 구체적인 출시일 및 접근 방법.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영상에서 제시하는 Meta AI의 독점적 장점 또는 단점.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영상의 실제 내용이 메타데이터 기반 추론과 일치하는지 여부.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https://www.youtube.com/watch?v=pzss8mwiGtQ | video_id: pzss8mwiGtQ | generated: 2026-06-05T06:36:38Z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무료 챗GPT 제미나이 대신, 새로운 무료 AI META AI 등장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감자나라ai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pzss8mwiGtQ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https://www.youtube.com/watch?v=pzss8mwiGtQ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2026-06-05T06:36:38Z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https://www.youtube.com/watch?v=pzss8mwiGtQ | video_id: pzss8mwiGtQ | generated: 2026-06-05T06:36:38Z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무료 챗GPT 제미나이 대신, 새로운 무료 AI META AI 등장</dc:title>
  <dc:subject>YouTube information summary</dc:subject>
  <dc:creator>DreamLabs Collector</dc:creator>
  <cp:lastModifiedBy>DreamLabs Collector</cp:lastModifiedBy>
  <cp:revision>1</cp:revision>
  <dcterms:created xsi:type="dcterms:W3CDTF">2026-06-05T06:36:38Z</dcterms:created>
  <dcterms:modified xsi:type="dcterms:W3CDTF">2026-06-05T06:36:38Z</dcterms:modified>
</cp:coreProperties>
</file>