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왜 스킬이 졌을까?(feat. agent.md 의 비밀)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메이커 에반 채널의 '왜 스킬이 졌을까?' 영상은 AI 개발에서 복잡한 '스킬' 방식보다 단순한 'agent.md' 방식이 더 우수한 성능을 보였다는 충격적인 실험 결과를 다룹니다. 버셀의 직접 실험에서 agent.md는 100점, 스킬은 79점을 기록하며, AI에게 '선택'을 강요하지 않는 단순한 접근 방식의 효율성을 강조합니다. 이 영상은 AI가 왜 오류를 범하는지 분석하고, agent.md가 승리한 이유와 실제 프로젝트에 적용하는 방법을 제시합니다. (메타데이터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메이커 에반 | Maker Evan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q-HacOazKsA</a:t>
            </a:r>
            <a:endParaRPr lang="en-US" sz="1050" dirty="0"/>
          </a:p>
        </p:txBody>
      </p:sp>
      <p:pic>
        <p:nvPicPr>
          <p:cNvPr id="13" name="Image 0" descr="assets/generated/videos/q-HacOazKsA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https://www.youtube.com/watch?v=q-HacOazKsA | video_id: q-HacOazKsA | generated: 2026-06-24T15:50:56Z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메이커 에반 채널의 '왜 스킬이 졌을까?' 영상은 AI 개발에서 복잡한 '스킬' 방식보다 단순한 'agent.md' 방식이 더 우수한 성능을 보였다는 충격적인 실험 결과를 다룹니다. 버셀의 직접 실험에서 agent.md는 100점, 스킬은 79점을 기록하며, AI에게 '선택'을 강요하지 않는 단순한 접근 방식의 효율성을 강조합니다. 이 영상은 AI가 왜 오류를 범하는지 분석하고, agent.md가 승리한 이유와 실제 프로젝트에 적용하는 방법을 제시합니다. (메타데이터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https://www.youtube.com/watch?v=q-HacOazKsA | video_id: q-HacOazKsA | generated: 2026-06-24T15:50:56Z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0:00 충격의 실험 결과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0:16 이 영상에서 얻는 3가지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0:50 AI는 왜 자꾸 틀릴까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1:40 1번 선수: 스킬 (전문 매뉴얼)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2:03 2번 선수: agent.md (메모지)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2:59 점수 공개 (53 / 53 / 79 / 100)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https://www.youtube.com/watch?v=q-HacOazKsA | video_id: q-HacOazKsA | generated: 2026-06-24T15:50:56Z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성능 최적화 전략 비교: 복잡한 '스킬'과 단순한 'agent.md' 방식의 효율성 대결.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AI의 오류 발생 원인: AI의 '선택' 메커니즘과 그로 인한 비효율성.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단순함의 효율성: 'Less is More' 원칙이 AI 프롬프트 엔지니어링에 미치는 영향.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프롬프트 엔지니어링의 중요성: AI에게 명확하고 직접적인 지시를 내리는 방법.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실용적인 AI 적용 방안: agent.md와 같은 경량화된 접근 방식을 실제 프로젝트에 통합하는 방법.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상황별 AI 전략: 스킬 방식이 여전히 유효한 특정 시나리오에 대한 이해.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https://www.youtube.com/watch?v=q-HacOazKsA | video_id: q-HacOazKsA | generated: 2026-06-24T15:50:56Z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DreamLabs의 AI 모델 개발 시 프롬프트 엔지니어링 전략을 재고하고, 복잡한 스킬 체인 대신 agent.md와 같은 단순화된 지시 방식의 도입 가능성을 탐색합니다.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AI 툴 및 에이전트 설계 시, AI에게 과도한 '선택'을 강요하지 않고 명확한 지시를 통해 효율성을 극대화하는 방안을 연구합니다.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새로운 AI 프로젝트 시작 전, 복잡한 시스템 설계에 앞서 agent.md와 같은 경량화된 접근 방식의 성능을 우선적으로 검증하는 프로세스를 도입합니다.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의사결정 과정을 최소화하고, 핵심 목표 달성에 집중하도록 하는 프롬프트 설계 가이드라인을 수립합니다. (메타데이터 기반 추론)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https://www.youtube.com/watch?v=q-HacOazKsA | video_id: q-HacOazKsA | generated: 2026-06-24T15:50:56Z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버셀(Vercel) 실험의 구체적인 내용, 사용된 AI 모델, 그리고 '스킬'과 'agent.md'의 정확한 정의 및 구현 방식을 원본 자료를 통해 확인해야 합니다.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4가지 상황 실험의 상세 내용과 각 점수(53/53/79/100)가 어떤 기준으로 측정되었는지, 그리고 각 점수가 의미하는 바를 파악해야 합니다.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'스킬'이 진 이유 ①②와 'agent.md'가 이긴 이유 ①②③에 대한 구체적인 설명과 논리적 근거를 영상 시청을 통해 확인해야 합니다.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'80% 압축의 비밀' 및 '딱 한 줄로 적용하기' 섹션에서 제시하는 실제 코드 예시나 구체적인 적용 방법을 확인해야 합니다.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'스킬은 언제 쓰나' 섹션에서 언급된 스킬 방식이 유용한 특정 상황에 대한 상세 설명을 확인해야 합니다. (메타데이터 기반 추론)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https://www.youtube.com/watch?v=q-HacOazKsA | video_id: q-HacOazKsA | generated: 2026-06-24T15:50:56Z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왜 스킬이 졌을까?(feat. agent.md 의 비밀)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메이커 에반 | Maker Evan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q-HacOazKsA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https://www.youtube.com/watch?v=q-HacOazKsA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2026-06-24T15:50:56Z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https://www.youtube.com/watch?v=q-HacOazKsA | video_id: q-HacOazKsA | generated: 2026-06-24T15:50:56Z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왜 스킬이 졌을까?(feat. agent.md 의 비밀)</dc:title>
  <dc:subject>YouTube information summary</dc:subject>
  <dc:creator>DreamLabs Collector</dc:creator>
  <cp:lastModifiedBy>DreamLabs Collector</cp:lastModifiedBy>
  <cp:revision>1</cp:revision>
  <dcterms:created xsi:type="dcterms:W3CDTF">2026-06-24T15:50:57Z</dcterms:created>
  <dcterms:modified xsi:type="dcterms:W3CDTF">2026-06-24T15:50:57Z</dcterms:modified>
</cp:coreProperties>
</file>