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클로드로 당장 수익 만드는 확실한 방법 5가지 (500만원 쓰고 검증했습니다)</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혼잡스 채널은 Claude AI를 활용하여 수익을 창출하는 다섯 가지 검증된 방법을 소개합니다. 영상 제작자는 500만 원 이상의 개인 투자를 통해 실제 수익이 발생했거나 현재 누군가 수익을 내고 있는 방법만을 선별했다고 주장합니다. 제시된 방법들은 리서치 대행, 디지털 상품 판매, 인스타툰 제작, 수익형 미니 사이트 구축, 그리고 AI 기반 게임 제작까지 다양합니다. 특히 뒤로 갈수록 자동화된 수익 파이프라인 구축에 초점을 맞추며, AI 기반 부업 및 디지털 상품 판매에 관심 있는 이들에게 실질적인 가이드를 제공하는 것을 목표로 합니다. 본 영상은 AI 도구의 상업적 활용 가능성을 탐색하는 데 유용한 인사이트를 제공합니다.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혼잡스</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qEVZ7AgB7zI</a:t>
            </a:r>
            <a:endParaRPr lang="en-US" sz="1050" dirty="0"/>
          </a:p>
        </p:txBody>
      </p:sp>
      <p:pic>
        <p:nvPicPr>
          <p:cNvPr id="13" name="Image 0" descr="assets/generated/videos/qEVZ7AgB7zI/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https://www.youtube.com/watch?v=qEVZ7AgB7zI | video_id: qEVZ7AgB7zI | generated: 2026-07-09T04:51:03Z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혼잡스 채널은 Claude AI를 활용하여 수익을 창출하는 다섯 가지 검증된 방법을 소개합니다. 영상 제작자는 500만 원 이상의 개인 투자를 통해 실제 수익이 발생했거나 현재 누군가 수익을 내고 있는 방법만을 선별했다고 주장합니다. 제시된 방법들은 리서치 대행, 디지털 상품 판매, 인스타툰 제작, 수익형 미니 사이트 구축, 그리고 AI 기반 게임 제작까지 다양합니다. 특히 뒤로 갈수록 자동화된 수익 파이프라인 구축에 초점을 맞추며, AI 기반 부업 및 디지털 상품 판매에 관심 있는 이들에게 실질적인 가이드를 제공하는 것을 목표로 합니다. 본 영상은 AI 도구의 상업적 활용 가능성을 탐색하는 데 유용한 인사이트를 제공합니다.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https://www.youtube.com/watch?v=qEVZ7AgB7zI | video_id: qEVZ7AgB7zI | generated: 2026-07-09T04:51:03Z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클로드 AI를 통한 수익 창출 가능성 제시 (00:00)</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수익화의 본질: '누가, 왜 돈을 내는가'에 대한 고찰 (00:43)</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방법1: 리서치 대행으로 빠른 현금 수익 창출 (01:11)</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방법2: 원가 0원의 디지털 상품 무한 판매 (02:23)</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방법3: 그림 실력 없이도 가능한 인스타툰 제작 (03:33)</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방법4: 자동 수익 파이프라인 구축을 위한 수익형 미니 사이트 (04:38)</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https://www.youtube.com/watch?v=qEVZ7AgB7zI | video_id: qEVZ7AgB7zI | generated: 2026-07-09T04:51:03Z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Claude AI를 활용한 실질적인 수익 창출 모델의 다양성.</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개인적인 투자와 검증 과정을 통한 방법론의 신뢰성 강조 (500만원 이상 투자).</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서비스 제공(리서치), 디지털 상품, 콘텐츠 제작, 플랫폼 구축, 엔터테인먼트 등 다각적인 수익 모델 제시.</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수익 모델의 점진적 자동화 및 확장성 추구 (뒤로 갈수록 자동 수익).</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수익화의 핵심 원리인 '고객의 필요와 지불 의사'에 대한 이해.</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도구(Claude)를 활용하여 특정 분야(예: 그림)의 진입 장벽을 낮추는 방법.</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https://www.youtube.com/watch?v=qEVZ7AgB7zI | video_id: qEVZ7AgB7zI | generated: 2026-07-09T04:51:03Z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Claude AI를 활용하여 DreamLabs 내부 리서치 및 보고서 초안 작성 프로세스 효율화 방안 모색.</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디지털 교육 콘텐츠(예: AI 활용 가이드, 템플릿) 개발 및 판매 가능성 검토.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 프로젝트 또는 기술 홍보를 위한 AI 기반 인스타툰 또는 소셜 미디어 콘텐츠 제작 실험.</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특정 니치 시장을 타겟으로 하는 AI 기반 미니 웹사이트 또는 유틸리티 도구 개발 프로젝트 착수 검토.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인터랙티브 데모 또는 프로토타입에 Claude를 활용하여 사용자 경험을 향상시키는 방안 탐색.</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도구 활용을 통한 신규 비즈니스 모델 발굴 및 검증 프로세스를 DreamLabs 연구 문화에 내재화.</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https://www.youtube.com/watch?v=qEVZ7AgB7zI | video_id: qEVZ7AgB7zI | generated: 2026-07-09T04:51:03Z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 제작자가 '500만 원 쓰고 검증했다'는 주장의 구체적인 검증 과정 및 수익 발생 내역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각 방법별 실제 수익률, 소요 시간, 필요한 기술 수준, 그리고 잠재적 리스크에 대한 상세 정보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'자면서도 돈이 들어오는 방법'이라는 표현의 현실적인 구현 가능성 및 실제 성공 사례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고정 댓글에 무료로 제공된다는 Claude 프롬프트의 품질, 실용성 및 최신성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'지금 전 세계에서 제일 뜨거움'이라는 AI 기반 게임 만들기 시장의 구체적인 근거 데이터 및 성공 사례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각 수익화 방법의 법적, 윤리적 고려사항(예: 저작권, 데이터 활용, 세금)에 대한 언급 여부 및 상세 내용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https://www.youtube.com/watch?v=qEVZ7AgB7zI | video_id: qEVZ7AgB7zI | generated: 2026-07-09T04:51:03Z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클로드로 당장 수익 만드는 확실한 방법 5가지 (500만원 쓰고 검증했습니다)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혼잡스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qEVZ7AgB7zI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https://www.youtube.com/watch?v=qEVZ7AgB7zI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2026-07-09T04:51:03Z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https://www.youtube.com/watch?v=qEVZ7AgB7zI | video_id: qEVZ7AgB7zI | generated: 2026-07-09T04:51:03Z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클로드로 당장 수익 만드는 확실한 방법 5가지 (500만원 쓰고 검증했습니다)</dc:title>
  <dc:subject>YouTube information summary</dc:subject>
  <dc:creator>DreamLabs Collector</dc:creator>
  <cp:lastModifiedBy>DreamLabs Collector</cp:lastModifiedBy>
  <cp:revision>1</cp:revision>
  <dcterms:created xsi:type="dcterms:W3CDTF">2026-07-09T04:51:03Z</dcterms:created>
  <dcterms:modified xsi:type="dcterms:W3CDTF">2026-07-09T04:51:03Z</dcterms:modified>
</cp:coreProperties>
</file>